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1" r:id="rId2"/>
    <p:sldId id="307" r:id="rId3"/>
    <p:sldId id="308" r:id="rId4"/>
    <p:sldId id="292" r:id="rId5"/>
    <p:sldId id="312" r:id="rId6"/>
    <p:sldId id="311" r:id="rId7"/>
    <p:sldId id="293" r:id="rId8"/>
    <p:sldId id="294" r:id="rId9"/>
    <p:sldId id="303" r:id="rId10"/>
    <p:sldId id="30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6B7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58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3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1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5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7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7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2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2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915816" y="620688"/>
            <a:ext cx="5266184" cy="16346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инициативного бюджетирования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проекта: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Бибарсова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Евгеньевна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1\Downloads\Coat_of_Arms_of_Fyodorovsky_(Khanty_Mansia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1181100" cy="14763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5321" y="3068960"/>
            <a:ext cx="7901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проекта инициативного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дома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пер. Центральный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Федоровский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20" y="573325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799478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3140968"/>
            <a:ext cx="76962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pPr algn="r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Бибарсова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Юлия Евгеньевна,</a:t>
            </a:r>
          </a:p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тел: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+7(922)730-60-69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181181@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ownloads\Coat_of_Arms_of_Fyodorovsky_(Khanty_Mansia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8"/>
            <a:ext cx="1181100" cy="1476375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6406" y="579261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350696" cy="136537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06.10.2003 № 131-ФЗ «Об общих принципах организации местного самоуправления в Российской Федерации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3528" y="1556792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23528" y="1196752"/>
            <a:ext cx="8352928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/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Проект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направлен на исполнение вопросов местного значения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установленных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подпунктами 12, 15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пункта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1 статьи 14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закона от 06.10.2003 № 131-ФЗ «Об общих принципах организации местного самоуправления в Российской Федерации».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491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350696" cy="60622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39552" y="727938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830" y="980728"/>
            <a:ext cx="819800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реализации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marL="342900" indent="-342900"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жилого дома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пер. Центральный 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 Федоровский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эстетического облика и повышение уровня благоустройства территории жилого дома №13 пер. Центральный в городском поселении Федоровский.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безопасных, современных и комфортных условий для времяпрепровождения и обеспечения интересов населения;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доступности территории для маломобильных групп населения;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мест отдыха жителей поселения;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отдыха и 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40579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79512" y="1700808"/>
            <a:ext cx="835292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/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342900" indent="-3429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Территория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дома №13 пер. Центральный расположена в городском поселении Федоровский  Сургутского района Ханты-Мансийского автономного  округа-Югры. Многоквартирный дома введен в эксплуатацию в 2003 году.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покрытие на прилегающей территории жилого дома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видимые дефекты: просадки, выбоины, провалы, отсутствуют места для парковки автомобилей. Функциональная и комфортная зона досуга детей и зона отдыха для жителей данного микрорайона требует обновления и приведения к современным требованиям организации досуга детей.</a:t>
            </a: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12988" b="650"/>
          <a:stretch/>
        </p:blipFill>
        <p:spPr>
          <a:xfrm>
            <a:off x="310389" y="2771499"/>
            <a:ext cx="3922072" cy="343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99" y="2769486"/>
            <a:ext cx="4579538" cy="3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23528" y="-887128"/>
            <a:ext cx="8914765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/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342900" indent="-3429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342900" indent="-342900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052736"/>
            <a:ext cx="75608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8709" y="548680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611559" y="836712"/>
            <a:ext cx="7755813" cy="250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/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70" y="710720"/>
            <a:ext cx="7128792" cy="55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стоимость проекта-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2 137 396,80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99642"/>
              </p:ext>
            </p:extLst>
          </p:nvPr>
        </p:nvGraphicFramePr>
        <p:xfrm>
          <a:off x="971599" y="908719"/>
          <a:ext cx="7200801" cy="21161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073"/>
                <a:gridCol w="3240360"/>
                <a:gridCol w="1872208"/>
                <a:gridCol w="1440160"/>
              </a:tblGrid>
              <a:tr h="468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финансирования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7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Сургутского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1 499 996,80</a:t>
                      </a:r>
                    </a:p>
                  </a:txBody>
                  <a:tcPr/>
                </a:tc>
              </a:tr>
              <a:tr h="2757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денежный вклад населения (трудовое участие, материалы и т.д.). Приобретение и установка: баскетбольной стойки - 2 единицы;  ворота для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минифутбола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сеткой - 2 шт.;  металлического ограждения высотой 4 м. на спортивной площадке (протяженность 66 м. с калиткой 1 шт.),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урна -1,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скамейка -1;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637 400,00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88912"/>
              </p:ext>
            </p:extLst>
          </p:nvPr>
        </p:nvGraphicFramePr>
        <p:xfrm>
          <a:off x="971600" y="3212976"/>
          <a:ext cx="7200799" cy="27340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648"/>
                <a:gridCol w="5141937"/>
                <a:gridCol w="1398214"/>
              </a:tblGrid>
              <a:tr h="46339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Устройство детской  площадки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675 688,80</a:t>
                      </a:r>
                    </a:p>
                  </a:txBody>
                  <a:tcPr marL="7620" marR="7620" marT="7620" marB="0"/>
                </a:tc>
              </a:tr>
              <a:tr h="31811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Замена контейнерной площадки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61 608,00</a:t>
                      </a:r>
                    </a:p>
                  </a:txBody>
                  <a:tcPr marL="7620" marR="7620" marT="762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устройство резинового покрытия  на спортивной площадке, толщина покрытия (15 мм., 252 м2), с нанесением разметочной краски 350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762 700,000</a:t>
                      </a:r>
                    </a:p>
                  </a:txBody>
                  <a:tcPr marL="7620" marR="7620" marT="7620" marB="0" anchor="b"/>
                </a:tc>
              </a:tr>
              <a:tr h="27434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установка: баскетбольной стойки - 2 единицы;  ворота для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минифутбола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сеткой - 2 шт.;  металлического ограждения высотой 4 м. на спортивной площадке (протяженность 66 м. с калиткой 1 шт.), урна -1,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скамейка -1;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637 400,000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5536" y="692696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04958"/>
              </p:ext>
            </p:extLst>
          </p:nvPr>
        </p:nvGraphicFramePr>
        <p:xfrm>
          <a:off x="1043609" y="780689"/>
          <a:ext cx="6840759" cy="306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79"/>
                <a:gridCol w="4176464"/>
                <a:gridCol w="864096"/>
                <a:gridCol w="1080120"/>
              </a:tblGrid>
              <a:tr h="240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спортивной площадки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детской площадки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контейнерной площадки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132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устройство резинового покрытия  на спортивной площадке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252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установка: баскетбольной стойки - 2 единицы;  ворота для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минифутбола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сеткой - 2 шт.;  металлического ограждения высотой 4 м. на спортивной площадке (протяженность 66 м. с калиткой 1 шт.), урна -1,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скамейка -1;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8695564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5069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Технико-экономические показатели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5536" y="980728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279198" y="94093"/>
            <a:ext cx="83506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дома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№13 пер. Центральный в городском поселении Федоровский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9" y="1700808"/>
            <a:ext cx="4307386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13" y="1697794"/>
            <a:ext cx="4644971" cy="34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581</Words>
  <Application>Microsoft Office PowerPoint</Application>
  <PresentationFormat>Экран (4:3)</PresentationFormat>
  <Paragraphs>135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Вопросы местного значения, установленные Федеральным законом от 06.10.2003 № 131-ФЗ «Об общих принципах организации местного самоуправления в Российской Федерации»</vt:lpstr>
      <vt:lpstr>Общая информация</vt:lpstr>
      <vt:lpstr>Описание проекта </vt:lpstr>
      <vt:lpstr>Описание проекта </vt:lpstr>
      <vt:lpstr>Результаты проекта </vt:lpstr>
      <vt:lpstr>Общая стоимость проекта- 2 137 396,80 </vt:lpstr>
      <vt:lpstr>Технико-экономические показатели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Наталья Радованская</cp:lastModifiedBy>
  <cp:revision>148</cp:revision>
  <cp:lastPrinted>2019-12-11T06:40:51Z</cp:lastPrinted>
  <dcterms:created xsi:type="dcterms:W3CDTF">2018-12-18T11:17:04Z</dcterms:created>
  <dcterms:modified xsi:type="dcterms:W3CDTF">2020-12-08T07:19:57Z</dcterms:modified>
</cp:coreProperties>
</file>