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13.jpg" ContentType="image/pn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media/image30.jpg" ContentType="image/png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9" r:id="rId4"/>
    <p:sldId id="283" r:id="rId5"/>
    <p:sldId id="284" r:id="rId6"/>
    <p:sldId id="264" r:id="rId7"/>
    <p:sldId id="285" r:id="rId8"/>
    <p:sldId id="258" r:id="rId9"/>
    <p:sldId id="260" r:id="rId10"/>
    <p:sldId id="261" r:id="rId11"/>
    <p:sldId id="262" r:id="rId12"/>
    <p:sldId id="301" r:id="rId13"/>
    <p:sldId id="303" r:id="rId14"/>
    <p:sldId id="302" r:id="rId15"/>
    <p:sldId id="305" r:id="rId16"/>
    <p:sldId id="26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0" r:id="rId28"/>
    <p:sldId id="291" r:id="rId29"/>
    <p:sldId id="293" r:id="rId30"/>
    <p:sldId id="299" r:id="rId31"/>
    <p:sldId id="282" r:id="rId32"/>
    <p:sldId id="280" r:id="rId33"/>
    <p:sldId id="281" r:id="rId34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VELIY" initials="S" lastIdx="1" clrIdx="0">
    <p:extLst>
      <p:ext uri="{19B8F6BF-5375-455C-9EA6-DF929625EA0E}">
        <p15:presenceInfo xmlns:p15="http://schemas.microsoft.com/office/powerpoint/2012/main" userId="SAVELI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7" autoAdjust="0"/>
    <p:restoredTop sz="94653" autoAdjust="0"/>
  </p:normalViewPr>
  <p:slideViewPr>
    <p:cSldViewPr snapToGrid="0">
      <p:cViewPr varScale="1">
        <p:scale>
          <a:sx n="103" d="100"/>
          <a:sy n="103" d="100"/>
        </p:scale>
        <p:origin x="7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6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23692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5D-470E-ABC5-0B7484B168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23375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5D-470E-ABC5-0B7484B168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23502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5D-470E-ABC5-0B7484B1686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23091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5E-4A7C-9231-2DFFFAE1FAE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23342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5E-4A7C-9231-2DFFFAE1FAE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23479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95E-4A7C-9231-2DFFFAE1FAE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23667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23966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24596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008784"/>
        <c:axId val="209048928"/>
      </c:barChart>
      <c:catAx>
        <c:axId val="209008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048928"/>
        <c:crosses val="autoZero"/>
        <c:auto val="1"/>
        <c:lblAlgn val="ctr"/>
        <c:lblOffset val="100"/>
        <c:noMultiLvlLbl val="0"/>
      </c:catAx>
      <c:valAx>
        <c:axId val="20904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00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69265491872133E-2"/>
          <c:y val="0.10219613523856858"/>
          <c:w val="0.92553071061437098"/>
          <c:h val="0.81930685244270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309</c:v>
                </c:pt>
                <c:pt idx="1">
                  <c:v>-626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89-425E-AA85-045E723CC9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241</c:v>
                </c:pt>
                <c:pt idx="1">
                  <c:v>-114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89-425E-AA85-045E723CC9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244</c:v>
                </c:pt>
                <c:pt idx="1">
                  <c:v>-411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89-425E-AA85-045E723CC9B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249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89-425E-AA85-045E723CC9B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221</c:v>
                </c:pt>
                <c:pt idx="1">
                  <c:v>-84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D5-408C-A9D2-42C24725395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242</c:v>
                </c:pt>
                <c:pt idx="1">
                  <c:v>-54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5D5-408C-A9D2-42C24725395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200</c:v>
                </c:pt>
                <c:pt idx="1">
                  <c:v>99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196</c:v>
                </c:pt>
                <c:pt idx="1">
                  <c:v>434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Естественный прирост населения, человек</c:v>
                </c:pt>
                <c:pt idx="1">
                  <c:v>Миграционный прирост населения, человек</c:v>
                </c:pt>
              </c:strCache>
            </c:str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186</c:v>
                </c:pt>
                <c:pt idx="1">
                  <c:v>-316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234568"/>
        <c:axId val="209535488"/>
      </c:barChart>
      <c:catAx>
        <c:axId val="20923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535488"/>
        <c:crosses val="autoZero"/>
        <c:auto val="1"/>
        <c:lblAlgn val="ctr"/>
        <c:lblOffset val="100"/>
        <c:noMultiLvlLbl val="0"/>
      </c:catAx>
      <c:valAx>
        <c:axId val="20953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234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7887838900504E-2"/>
          <c:y val="7.2319507220710316E-2"/>
          <c:w val="0.91678602653208974"/>
          <c:h val="0.80563621167847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решение от 28.12.2023 №92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322867.3</c:v>
                </c:pt>
                <c:pt idx="1">
                  <c:v>326479.5</c:v>
                </c:pt>
                <c:pt idx="2">
                  <c:v>3612.2000000000116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8F-4694-98B4-1700E80947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решение от 27.03.2024 №106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404431.1</c:v>
                </c:pt>
                <c:pt idx="1">
                  <c:v>415307.2</c:v>
                </c:pt>
                <c:pt idx="2">
                  <c:v>10876.100000000035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E8F-4694-98B4-1700E80947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решение от 26.06.2024 №116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657128.5</c:v>
                </c:pt>
                <c:pt idx="1">
                  <c:v>668004.6</c:v>
                </c:pt>
                <c:pt idx="2">
                  <c:v>10876.099999999977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E8F-4694-98B4-1700E80947F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решение от 27.09.2024 №127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668099.69999999995</c:v>
                </c:pt>
                <c:pt idx="1">
                  <c:v>678975.8</c:v>
                </c:pt>
                <c:pt idx="2">
                  <c:v>10876.100000000093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8F-4694-98B4-1700E80947F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решение от 25.12.2024 №146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1060915.5</c:v>
                </c:pt>
                <c:pt idx="1">
                  <c:v>1071791.6000000001</c:v>
                </c:pt>
                <c:pt idx="2">
                  <c:v>10876.100000000093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2E8F-4694-98B4-1700E80947F2}"/>
            </c:ext>
          </c:extLst>
        </c:ser>
        <c:ser>
          <c:idx val="5"/>
          <c:order val="5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0699728"/>
        <c:axId val="280700120"/>
      </c:barChart>
      <c:catAx>
        <c:axId val="28069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0700120"/>
        <c:crosses val="autoZero"/>
        <c:auto val="1"/>
        <c:lblAlgn val="ctr"/>
        <c:lblOffset val="100"/>
        <c:noMultiLvlLbl val="0"/>
      </c:catAx>
      <c:valAx>
        <c:axId val="28070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069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20358539700334755"/>
          <c:y val="4.1979160291900783E-2"/>
          <c:w val="0.56001068945857591"/>
          <c:h val="8.326105872825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23057-C75F-4FC1-8EDE-854C80050BB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CD1359-BB50-4605-9A73-526B6DF79CCE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Детские сады – 3 единицы</a:t>
          </a:r>
        </a:p>
      </dgm:t>
    </dgm:pt>
    <dgm:pt modelId="{3AECE850-96B4-4470-A24E-4CD94C3F2453}" type="parTrans" cxnId="{4760A0BE-43A5-4203-ADE8-1972B2DE916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D01C41-8BE3-4F15-8AA2-92214A06DED1}" type="sibTrans" cxnId="{4760A0BE-43A5-4203-ADE8-1972B2DE916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26F0D-792B-494B-AA0F-02052649C6FE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детей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1 361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ABFF1-FD85-41C9-AB07-496173C80A23}" type="parTrans" cxnId="{272E4552-3804-4DA7-BAB2-82DDD26B2B2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32C8C-C720-4944-B05E-E35E46245F03}" type="sibTrans" cxnId="{272E4552-3804-4DA7-BAB2-82DDD26B2B2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A69EB-6C5F-41F6-A65C-53B4673D26E7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Школы общеобразовательные – 3 единицы</a:t>
          </a:r>
        </a:p>
      </dgm:t>
    </dgm:pt>
    <dgm:pt modelId="{09147103-11C7-4FA7-9DAA-7F1F6876761C}" type="parTrans" cxnId="{951049C0-38C1-42A2-BCAB-622873336FB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977853-BB29-4F47-BE0A-4C339696283A}" type="sibTrans" cxnId="{951049C0-38C1-42A2-BCAB-622873336FB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8DE828-78A8-4FB7-9338-A48EBC09385C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учащихся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3 381 человека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871F3F-C5F1-4224-A4D0-E18830A8A5BA}" type="parTrans" cxnId="{AE91C65A-D09B-475B-BB29-0FB525A7E90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FF41-FCAB-4D5A-97E7-3C3984CEE24E}" type="sibTrans" cxnId="{AE91C65A-D09B-475B-BB29-0FB525A7E90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14A55-B68B-4D05-92B4-D066175FF9E0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 – 1 единица</a:t>
          </a:r>
        </a:p>
      </dgm:t>
    </dgm:pt>
    <dgm:pt modelId="{21D110D3-AD45-40C6-9FE6-379B5AAE3142}" type="parTrans" cxnId="{BD6039D1-B9E7-40EA-A854-1FAEA82276D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324178-C55F-4AF2-AC75-D94008E992D0}" type="sibTrans" cxnId="{BD6039D1-B9E7-40EA-A854-1FAEA82276D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7AEAD-D89A-4508-9007-C7342AE29C64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учащихся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2 127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DA8F0-F224-4B73-962E-B7E7B2307499}" type="parTrans" cxnId="{86D12D28-5DB8-4F9F-A6F9-25CA9F5D2534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75E3A-2C01-4D42-BB20-99B44B6B581F}" type="sibTrans" cxnId="{86D12D28-5DB8-4F9F-A6F9-25CA9F5D2534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881B1-F9B6-48C5-86D2-243B23C5538D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Больницы, поликлиники – 2 единицы</a:t>
          </a:r>
        </a:p>
      </dgm:t>
    </dgm:pt>
    <dgm:pt modelId="{5620924C-2AEA-4C7A-AE9E-CE0F2C92E2A8}" type="parTrans" cxnId="{AA6C42EC-8F08-427C-AC49-50004035294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7A144-5F91-4A15-8CC5-B57785023CFC}" type="sibTrans" cxnId="{AA6C42EC-8F08-427C-AC49-50004035294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44BC5-E41A-4882-96A9-DB3E98C9C705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Больничных коек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единицы</a:t>
          </a:r>
        </a:p>
      </dgm:t>
    </dgm:pt>
    <dgm:pt modelId="{57414C04-85DB-4204-B9D7-1F57E159DC5D}" type="parTrans" cxnId="{70AEAEC0-95CB-4230-A61E-851EADD6300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8C3D8-E9C1-44E4-BF33-75BF2BA1F4BB}" type="sibTrans" cxnId="{70AEAEC0-95CB-4230-A61E-851EADD6300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6CC291-BB06-4AF7-B0D1-6FE2AFCD0F56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культурно-досугового типа – 1 единица</a:t>
          </a:r>
        </a:p>
      </dgm:t>
    </dgm:pt>
    <dgm:pt modelId="{6E450828-EA48-4400-B28A-6DC40EEEC7D0}" type="parTrans" cxnId="{198393BE-C484-4618-BA0A-1BBB589AD2E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5BCA6-C6E2-4BFA-9195-AE6447097F32}" type="sibTrans" cxnId="{198393BE-C484-4618-BA0A-1BBB589AD2E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00424-2885-460E-AD14-930AE90B49B9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мероприятий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283 единиц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447AC-B600-4960-9CD3-7B6143ACD7B0}" type="parTrans" cxnId="{F557FEF4-4CC6-4438-9267-BEB9A1F26E1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18D50-6AC6-4CAD-8049-9315B1B56E07}" type="sibTrans" cxnId="{F557FEF4-4CC6-4438-9267-BEB9A1F26E1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32702-D91D-41C4-8C3D-EBCC59A4CCD1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клубных формирований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 единиц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069B5-D8E0-414F-987E-B558BC2069B0}" type="parTrans" cxnId="{BC6AA9DD-83C9-4FF0-A0B1-71B965B7890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23AF1-4CE1-4FF5-8037-D4D263347F5C}" type="sibTrans" cxnId="{BC6AA9DD-83C9-4FF0-A0B1-71B965B7890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40292-AC52-4EF1-A723-66EC887E4761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Детские школы искусств – 1 единица</a:t>
          </a:r>
        </a:p>
      </dgm:t>
    </dgm:pt>
    <dgm:pt modelId="{9F8B8545-FFAF-4435-B2D7-D012F9831C2D}" type="parTrans" cxnId="{8558A920-9155-4B7E-BBC0-EC3BE36C7F6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9E911-70C3-4696-9E15-9B456A124456}" type="sibTrans" cxnId="{8558A920-9155-4B7E-BBC0-EC3BE36C7F6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4B117E-299A-4735-901D-88E4438D3922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учащихся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466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9D253A-D512-4F5E-8DB0-3B15E04F3D4F}" type="parTrans" cxnId="{D95098F1-53EE-461B-B4C7-95C79186CF0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0A234-A507-475A-900C-26473E1181AE}" type="sibTrans" cxnId="{D95098F1-53EE-461B-B4C7-95C79186CF0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2ADEB-18D2-499F-8440-2887C48CB0E7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учреждения – 1 единица</a:t>
          </a:r>
        </a:p>
      </dgm:t>
    </dgm:pt>
    <dgm:pt modelId="{18309D6C-0DA1-4EBA-B002-D3F66F0B796F}" type="parTrans" cxnId="{9E1B9D11-D0CC-4A29-85B3-530742A3D5B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DFA26-1014-4B67-A152-0F386FBE9FEE}" type="sibTrans" cxnId="{9E1B9D11-D0CC-4A29-85B3-530742A3D5B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8D4FFB-E04A-47C1-9F83-4B3B187362CB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занимающихся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14 479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A7350-7B0F-48F5-9007-9907D7988555}" type="parTrans" cxnId="{D09AA120-0570-401C-9A15-57822B50E28D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58DA5-CC8E-4DB8-BB62-2812C1AC518E}" type="sibTrans" cxnId="{D09AA120-0570-401C-9A15-57822B50E28D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C2C55-1CB7-4F65-93AC-42E8FAA9FDE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воспитателей 138человек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5B95A2-E7A3-4BAE-947D-709C063DAA9B}" type="parTrans" cxnId="{56819C2A-E48B-4456-8798-BCEBE19C6F6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05A86-F2D9-4323-BB0E-EC47FA060EB5}" type="sibTrans" cxnId="{56819C2A-E48B-4456-8798-BCEBE19C6F6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F4FE8D-84A7-43B6-AA52-A3ADA947A5D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учителей 161 человека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05F5C-C1BF-4A66-82DB-CF26E29326F8}" type="parTrans" cxnId="{385437EE-EC7B-4752-9893-41AE1C61D62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69EDB5-5521-466B-88A5-27596EB55927}" type="sibTrans" cxnId="{385437EE-EC7B-4752-9893-41AE1C61D62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8ACF2-809E-4A70-8D75-26C6B3D110A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врачей 72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AB2D3-15AD-48E5-9EEA-98864F6C5166}" type="parTrans" cxnId="{1294AB9E-DDD2-4104-8B1F-D2EE8D2E1EC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97EE5-2D40-46C9-9447-4AAC4C556076}" type="sibTrans" cxnId="{1294AB9E-DDD2-4104-8B1F-D2EE8D2E1EC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CB5F6-EF13-47C8-B60A-0C2CA594D15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преподавателей 24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02D27-F5FA-4E37-B7D5-9AD3C5EA09EA}" type="parTrans" cxnId="{5657831E-040C-447C-A50C-B8411AC744D2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ADDB7-BA14-45D1-B80C-DBB389656783}" type="sibTrans" cxnId="{5657831E-040C-447C-A50C-B8411AC744D2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06C8F-0286-4069-9E09-388A668D37B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мероприятий 69 единиц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63D1B-1C9A-4DB5-A225-895655EFF720}" type="parTrans" cxnId="{C5B17476-060F-48C7-9633-02E7DE959B8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8A4DE-0EEE-4D6F-826D-3D26CEC051F8}" type="sibTrans" cxnId="{C5B17476-060F-48C7-9633-02E7DE959B8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30946-2C2F-4B31-A990-2B344ED2CD5F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– 1 единица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36F1EA-A552-4029-9484-3E46DAB962EF}" type="parTrans" cxnId="{43CF9AE5-7C89-4F3D-B4F9-8FF9767267B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422F0-162A-45CF-B0DA-4738B5ED7511}" type="sibTrans" cxnId="{43CF9AE5-7C89-4F3D-B4F9-8FF9767267B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B1297B-0D9A-4703-925C-5C3FDF0E35D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пользователей 4878 человек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203DA2-8825-4E73-B85C-DF37520D0D67}" type="parTrans" cxnId="{F3B8EC5F-A027-4946-99B2-472EEDEC0E8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C438AE-2E08-4733-93CC-C5507F48B31E}" type="sibTrans" cxnId="{F3B8EC5F-A027-4946-99B2-472EEDEC0E8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14BD3F-4F71-4E3C-A004-9F218130ED2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Книжный фонд 32 820 томов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BEF70-48FE-42D9-B5AE-A2089EB8AD57}" type="parTrans" cxnId="{5424EADE-0BAD-416C-BBB8-01255CAFF84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6DF3F-16A7-488F-AFBF-A82FB9906984}" type="sibTrans" cxnId="{5424EADE-0BAD-416C-BBB8-01255CAFF84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A3859-A3B4-4197-AA16-F9668A97788B}" type="pres">
      <dgm:prSet presAssocID="{B5523057-C75F-4FC1-8EDE-854C80050B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9264BF-EE91-4935-883D-074C335DBF40}" type="pres">
      <dgm:prSet presAssocID="{A5CD1359-BB50-4605-9A73-526B6DF79CCE}" presName="linNode" presStyleCnt="0"/>
      <dgm:spPr/>
      <dgm:t>
        <a:bodyPr/>
        <a:lstStyle/>
        <a:p>
          <a:endParaRPr lang="ru-RU"/>
        </a:p>
      </dgm:t>
    </dgm:pt>
    <dgm:pt modelId="{2D224543-9C1D-4FB7-B826-0BFDF668E772}" type="pres">
      <dgm:prSet presAssocID="{A5CD1359-BB50-4605-9A73-526B6DF79CCE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F8F56-5859-4DC7-B85F-0CB608492B14}" type="pres">
      <dgm:prSet presAssocID="{A5CD1359-BB50-4605-9A73-526B6DF79CCE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CD424-E488-4870-8FBF-D3C70B82593D}" type="pres">
      <dgm:prSet presAssocID="{0BD01C41-8BE3-4F15-8AA2-92214A06DED1}" presName="sp" presStyleCnt="0"/>
      <dgm:spPr/>
      <dgm:t>
        <a:bodyPr/>
        <a:lstStyle/>
        <a:p>
          <a:endParaRPr lang="ru-RU"/>
        </a:p>
      </dgm:t>
    </dgm:pt>
    <dgm:pt modelId="{B8BF2C22-14B0-4CD9-BDD9-9B7CCEC45D4A}" type="pres">
      <dgm:prSet presAssocID="{280A69EB-6C5F-41F6-A65C-53B4673D26E7}" presName="linNode" presStyleCnt="0"/>
      <dgm:spPr/>
      <dgm:t>
        <a:bodyPr/>
        <a:lstStyle/>
        <a:p>
          <a:endParaRPr lang="ru-RU"/>
        </a:p>
      </dgm:t>
    </dgm:pt>
    <dgm:pt modelId="{455D743A-0017-47E2-AED1-649F196DA0B3}" type="pres">
      <dgm:prSet presAssocID="{280A69EB-6C5F-41F6-A65C-53B4673D26E7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4DF9F-4AAD-416B-A0C0-EA385981104B}" type="pres">
      <dgm:prSet presAssocID="{280A69EB-6C5F-41F6-A65C-53B4673D26E7}" presName="descendantText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663C5-8F3E-4424-BB5E-5B3AFEC5153B}" type="pres">
      <dgm:prSet presAssocID="{76977853-BB29-4F47-BE0A-4C339696283A}" presName="sp" presStyleCnt="0"/>
      <dgm:spPr/>
      <dgm:t>
        <a:bodyPr/>
        <a:lstStyle/>
        <a:p>
          <a:endParaRPr lang="ru-RU"/>
        </a:p>
      </dgm:t>
    </dgm:pt>
    <dgm:pt modelId="{3DA410A0-4852-454E-BA32-CBBB32D4C255}" type="pres">
      <dgm:prSet presAssocID="{A7814A55-B68B-4D05-92B4-D066175FF9E0}" presName="linNode" presStyleCnt="0"/>
      <dgm:spPr/>
      <dgm:t>
        <a:bodyPr/>
        <a:lstStyle/>
        <a:p>
          <a:endParaRPr lang="ru-RU"/>
        </a:p>
      </dgm:t>
    </dgm:pt>
    <dgm:pt modelId="{9C6B7B1B-D576-4EAF-B897-8C3745FBAE15}" type="pres">
      <dgm:prSet presAssocID="{A7814A55-B68B-4D05-92B4-D066175FF9E0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8A8F1-7BC3-4291-89BD-EDF234D86C41}" type="pres">
      <dgm:prSet presAssocID="{A7814A55-B68B-4D05-92B4-D066175FF9E0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C6F90-2A01-4AD5-AFC9-7975F22AB66C}" type="pres">
      <dgm:prSet presAssocID="{E0324178-C55F-4AF2-AC75-D94008E992D0}" presName="sp" presStyleCnt="0"/>
      <dgm:spPr/>
      <dgm:t>
        <a:bodyPr/>
        <a:lstStyle/>
        <a:p>
          <a:endParaRPr lang="ru-RU"/>
        </a:p>
      </dgm:t>
    </dgm:pt>
    <dgm:pt modelId="{2F3272A3-20DE-44D1-9FF0-2C96CCB7F444}" type="pres">
      <dgm:prSet presAssocID="{7A4881B1-F9B6-48C5-86D2-243B23C5538D}" presName="linNode" presStyleCnt="0"/>
      <dgm:spPr/>
      <dgm:t>
        <a:bodyPr/>
        <a:lstStyle/>
        <a:p>
          <a:endParaRPr lang="ru-RU"/>
        </a:p>
      </dgm:t>
    </dgm:pt>
    <dgm:pt modelId="{BACA3EF2-3B74-429D-8881-59D037EAEE3E}" type="pres">
      <dgm:prSet presAssocID="{7A4881B1-F9B6-48C5-86D2-243B23C5538D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3AEF-4E58-4C28-BC6B-F6B21E980EAC}" type="pres">
      <dgm:prSet presAssocID="{7A4881B1-F9B6-48C5-86D2-243B23C5538D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6AE57-7D4B-40A6-BFE6-C9F5E6E82CFB}" type="pres">
      <dgm:prSet presAssocID="{2A57A144-5F91-4A15-8CC5-B57785023CFC}" presName="sp" presStyleCnt="0"/>
      <dgm:spPr/>
      <dgm:t>
        <a:bodyPr/>
        <a:lstStyle/>
        <a:p>
          <a:endParaRPr lang="ru-RU"/>
        </a:p>
      </dgm:t>
    </dgm:pt>
    <dgm:pt modelId="{A085DAC9-70E6-4F51-887A-119E9AE5ED6E}" type="pres">
      <dgm:prSet presAssocID="{C76CC291-BB06-4AF7-B0D1-6FE2AFCD0F56}" presName="linNode" presStyleCnt="0"/>
      <dgm:spPr/>
      <dgm:t>
        <a:bodyPr/>
        <a:lstStyle/>
        <a:p>
          <a:endParaRPr lang="ru-RU"/>
        </a:p>
      </dgm:t>
    </dgm:pt>
    <dgm:pt modelId="{3863C4F6-D515-4C45-AB05-760DA55F7ED3}" type="pres">
      <dgm:prSet presAssocID="{C76CC291-BB06-4AF7-B0D1-6FE2AFCD0F56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10840-7994-4B86-8ACC-FC547E878365}" type="pres">
      <dgm:prSet presAssocID="{C76CC291-BB06-4AF7-B0D1-6FE2AFCD0F56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98D84-90EB-4F72-8798-80F8B09BED8D}" type="pres">
      <dgm:prSet presAssocID="{BB55BCA6-C6E2-4BFA-9195-AE6447097F32}" presName="sp" presStyleCnt="0"/>
      <dgm:spPr/>
      <dgm:t>
        <a:bodyPr/>
        <a:lstStyle/>
        <a:p>
          <a:endParaRPr lang="ru-RU"/>
        </a:p>
      </dgm:t>
    </dgm:pt>
    <dgm:pt modelId="{8D31A913-3972-4A05-A8F2-5BB8B2731543}" type="pres">
      <dgm:prSet presAssocID="{5F430946-2C2F-4B31-A990-2B344ED2CD5F}" presName="linNode" presStyleCnt="0"/>
      <dgm:spPr/>
      <dgm:t>
        <a:bodyPr/>
        <a:lstStyle/>
        <a:p>
          <a:endParaRPr lang="ru-RU"/>
        </a:p>
      </dgm:t>
    </dgm:pt>
    <dgm:pt modelId="{60BC5B08-417B-445B-8131-7F26A1F4A29C}" type="pres">
      <dgm:prSet presAssocID="{5F430946-2C2F-4B31-A990-2B344ED2CD5F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6025D-74E4-413D-8AAF-A02A32DF6F39}" type="pres">
      <dgm:prSet presAssocID="{5F430946-2C2F-4B31-A990-2B344ED2CD5F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49229-DFC7-4CB7-9346-373C10BAB33B}" type="pres">
      <dgm:prSet presAssocID="{A63422F0-162A-45CF-B0DA-4738B5ED7511}" presName="sp" presStyleCnt="0"/>
      <dgm:spPr/>
      <dgm:t>
        <a:bodyPr/>
        <a:lstStyle/>
        <a:p>
          <a:endParaRPr lang="ru-RU"/>
        </a:p>
      </dgm:t>
    </dgm:pt>
    <dgm:pt modelId="{40CD8FF1-62F7-4357-B9AF-9450709F82E5}" type="pres">
      <dgm:prSet presAssocID="{E5A40292-AC52-4EF1-A723-66EC887E4761}" presName="linNode" presStyleCnt="0"/>
      <dgm:spPr/>
      <dgm:t>
        <a:bodyPr/>
        <a:lstStyle/>
        <a:p>
          <a:endParaRPr lang="ru-RU"/>
        </a:p>
      </dgm:t>
    </dgm:pt>
    <dgm:pt modelId="{4F6C15E4-C003-466E-B3C0-35F38469B996}" type="pres">
      <dgm:prSet presAssocID="{E5A40292-AC52-4EF1-A723-66EC887E4761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23BC9-147D-4E63-A367-D17B5E08A2E7}" type="pres">
      <dgm:prSet presAssocID="{E5A40292-AC52-4EF1-A723-66EC887E4761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6B2FD-7446-402F-99D6-4C599F368B17}" type="pres">
      <dgm:prSet presAssocID="{F1C9E911-70C3-4696-9E15-9B456A124456}" presName="sp" presStyleCnt="0"/>
      <dgm:spPr/>
      <dgm:t>
        <a:bodyPr/>
        <a:lstStyle/>
        <a:p>
          <a:endParaRPr lang="ru-RU"/>
        </a:p>
      </dgm:t>
    </dgm:pt>
    <dgm:pt modelId="{A7D44064-D024-4F63-B61F-74DE32F6EC13}" type="pres">
      <dgm:prSet presAssocID="{4B72ADEB-18D2-499F-8440-2887C48CB0E7}" presName="linNode" presStyleCnt="0"/>
      <dgm:spPr/>
      <dgm:t>
        <a:bodyPr/>
        <a:lstStyle/>
        <a:p>
          <a:endParaRPr lang="ru-RU"/>
        </a:p>
      </dgm:t>
    </dgm:pt>
    <dgm:pt modelId="{5E93E20C-C676-4FCD-A3A7-42514B7AEA98}" type="pres">
      <dgm:prSet presAssocID="{4B72ADEB-18D2-499F-8440-2887C48CB0E7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B8770-E785-46C4-929F-3579DFA45711}" type="pres">
      <dgm:prSet presAssocID="{4B72ADEB-18D2-499F-8440-2887C48CB0E7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35702A-9B50-4B1C-BFDD-1DBDB54437D7}" type="presOf" srcId="{4E8D4FFB-E04A-47C1-9F83-4B3B187362CB}" destId="{22CB8770-E785-46C4-929F-3579DFA45711}" srcOrd="0" destOrd="0" presId="urn:microsoft.com/office/officeart/2005/8/layout/vList5"/>
    <dgm:cxn modelId="{F557FEF4-4CC6-4438-9267-BEB9A1F26E15}" srcId="{C76CC291-BB06-4AF7-B0D1-6FE2AFCD0F56}" destId="{76100424-2885-460E-AD14-930AE90B49B9}" srcOrd="0" destOrd="0" parTransId="{4D0447AC-B600-4960-9CD3-7B6143ACD7B0}" sibTransId="{45B18D50-6AC6-4CAD-8049-9315B1B56E07}"/>
    <dgm:cxn modelId="{D95098F1-53EE-461B-B4C7-95C79186CF08}" srcId="{E5A40292-AC52-4EF1-A723-66EC887E4761}" destId="{BF4B117E-299A-4735-901D-88E4438D3922}" srcOrd="0" destOrd="0" parTransId="{639D253A-D512-4F5E-8DB0-3B15E04F3D4F}" sibTransId="{9F50A234-A507-475A-900C-26473E1181AE}"/>
    <dgm:cxn modelId="{8558A920-9155-4B7E-BBC0-EC3BE36C7F6C}" srcId="{B5523057-C75F-4FC1-8EDE-854C80050BBA}" destId="{E5A40292-AC52-4EF1-A723-66EC887E4761}" srcOrd="6" destOrd="0" parTransId="{9F8B8545-FFAF-4435-B2D7-D012F9831C2D}" sibTransId="{F1C9E911-70C3-4696-9E15-9B456A124456}"/>
    <dgm:cxn modelId="{BC6AA9DD-83C9-4FF0-A0B1-71B965B78903}" srcId="{C76CC291-BB06-4AF7-B0D1-6FE2AFCD0F56}" destId="{6D832702-D91D-41C4-8C3D-EBCC59A4CCD1}" srcOrd="1" destOrd="0" parTransId="{EF4069B5-D8E0-414F-987E-B558BC2069B0}" sibTransId="{81B23AF1-4CE1-4FF5-8037-D4D263347F5C}"/>
    <dgm:cxn modelId="{079C7758-537D-4055-B460-B09C227B7977}" type="presOf" srcId="{A1E26F0D-792B-494B-AA0F-02052649C6FE}" destId="{DA0F8F56-5859-4DC7-B85F-0CB608492B14}" srcOrd="0" destOrd="0" presId="urn:microsoft.com/office/officeart/2005/8/layout/vList5"/>
    <dgm:cxn modelId="{272E4552-3804-4DA7-BAB2-82DDD26B2B21}" srcId="{A5CD1359-BB50-4605-9A73-526B6DF79CCE}" destId="{A1E26F0D-792B-494B-AA0F-02052649C6FE}" srcOrd="0" destOrd="0" parTransId="{1E0ABFF1-FD85-41C9-AB07-496173C80A23}" sibTransId="{B5B32C8C-C720-4944-B05E-E35E46245F03}"/>
    <dgm:cxn modelId="{5657831E-040C-447C-A50C-B8411AC744D2}" srcId="{E5A40292-AC52-4EF1-A723-66EC887E4761}" destId="{372CB5F6-EF13-47C8-B60A-0C2CA594D158}" srcOrd="1" destOrd="0" parTransId="{AD002D27-F5FA-4E37-B7D5-9AD3C5EA09EA}" sibTransId="{19CADDB7-BA14-45D1-B80C-DBB389656783}"/>
    <dgm:cxn modelId="{5AC6DCC0-9C56-4D31-B510-4C3A2D870890}" type="presOf" srcId="{7A4881B1-F9B6-48C5-86D2-243B23C5538D}" destId="{BACA3EF2-3B74-429D-8881-59D037EAEE3E}" srcOrd="0" destOrd="0" presId="urn:microsoft.com/office/officeart/2005/8/layout/vList5"/>
    <dgm:cxn modelId="{5A7B55F0-6EEB-4B19-B804-27388B6ABB07}" type="presOf" srcId="{2814BD3F-4F71-4E3C-A004-9F218130ED2C}" destId="{B7C6025D-74E4-413D-8AAF-A02A32DF6F39}" srcOrd="0" destOrd="1" presId="urn:microsoft.com/office/officeart/2005/8/layout/vList5"/>
    <dgm:cxn modelId="{198393BE-C484-4618-BA0A-1BBB589AD2EB}" srcId="{B5523057-C75F-4FC1-8EDE-854C80050BBA}" destId="{C76CC291-BB06-4AF7-B0D1-6FE2AFCD0F56}" srcOrd="4" destOrd="0" parTransId="{6E450828-EA48-4400-B28A-6DC40EEEC7D0}" sibTransId="{BB55BCA6-C6E2-4BFA-9195-AE6447097F32}"/>
    <dgm:cxn modelId="{CE34B027-4241-419C-8B37-2850BA35EC49}" type="presOf" srcId="{A3706C8F-0286-4069-9E09-388A668D37BE}" destId="{22CB8770-E785-46C4-929F-3579DFA45711}" srcOrd="0" destOrd="1" presId="urn:microsoft.com/office/officeart/2005/8/layout/vList5"/>
    <dgm:cxn modelId="{4760A0BE-43A5-4203-ADE8-1972B2DE9163}" srcId="{B5523057-C75F-4FC1-8EDE-854C80050BBA}" destId="{A5CD1359-BB50-4605-9A73-526B6DF79CCE}" srcOrd="0" destOrd="0" parTransId="{3AECE850-96B4-4470-A24E-4CD94C3F2453}" sibTransId="{0BD01C41-8BE3-4F15-8AA2-92214A06DED1}"/>
    <dgm:cxn modelId="{3C3273FC-2994-4094-B041-4710C83AF797}" type="presOf" srcId="{20F4FE8D-84A7-43B6-AA52-A3ADA947A5D4}" destId="{B244DF9F-4AAD-416B-A0C0-EA385981104B}" srcOrd="0" destOrd="1" presId="urn:microsoft.com/office/officeart/2005/8/layout/vList5"/>
    <dgm:cxn modelId="{9CED9835-C315-48DA-A40E-F7E5A7F5D60C}" type="presOf" srcId="{4B72ADEB-18D2-499F-8440-2887C48CB0E7}" destId="{5E93E20C-C676-4FCD-A3A7-42514B7AEA98}" srcOrd="0" destOrd="0" presId="urn:microsoft.com/office/officeart/2005/8/layout/vList5"/>
    <dgm:cxn modelId="{951049C0-38C1-42A2-BCAB-622873336FBA}" srcId="{B5523057-C75F-4FC1-8EDE-854C80050BBA}" destId="{280A69EB-6C5F-41F6-A65C-53B4673D26E7}" srcOrd="1" destOrd="0" parTransId="{09147103-11C7-4FA7-9DAA-7F1F6876761C}" sibTransId="{76977853-BB29-4F47-BE0A-4C339696283A}"/>
    <dgm:cxn modelId="{923E0A97-F6B0-4F1C-9394-5E24AE781687}" type="presOf" srcId="{A7814A55-B68B-4D05-92B4-D066175FF9E0}" destId="{9C6B7B1B-D576-4EAF-B897-8C3745FBAE15}" srcOrd="0" destOrd="0" presId="urn:microsoft.com/office/officeart/2005/8/layout/vList5"/>
    <dgm:cxn modelId="{AA6C42EC-8F08-427C-AC49-500040352948}" srcId="{B5523057-C75F-4FC1-8EDE-854C80050BBA}" destId="{7A4881B1-F9B6-48C5-86D2-243B23C5538D}" srcOrd="3" destOrd="0" parTransId="{5620924C-2AEA-4C7A-AE9E-CE0F2C92E2A8}" sibTransId="{2A57A144-5F91-4A15-8CC5-B57785023CFC}"/>
    <dgm:cxn modelId="{DDAF4D93-F0AD-4CBF-A10F-45AA765D55F6}" type="presOf" srcId="{A5CD1359-BB50-4605-9A73-526B6DF79CCE}" destId="{2D224543-9C1D-4FB7-B826-0BFDF668E772}" srcOrd="0" destOrd="0" presId="urn:microsoft.com/office/officeart/2005/8/layout/vList5"/>
    <dgm:cxn modelId="{1B734105-08FE-400E-BA19-8517D42E0833}" type="presOf" srcId="{76100424-2885-460E-AD14-930AE90B49B9}" destId="{5AB10840-7994-4B86-8ACC-FC547E878365}" srcOrd="0" destOrd="0" presId="urn:microsoft.com/office/officeart/2005/8/layout/vList5"/>
    <dgm:cxn modelId="{1025D7AE-FB73-4AE9-8847-D4887DFC7374}" type="presOf" srcId="{F377AEAD-D89A-4508-9007-C7342AE29C64}" destId="{3EB8A8F1-7BC3-4291-89BD-EDF234D86C41}" srcOrd="0" destOrd="0" presId="urn:microsoft.com/office/officeart/2005/8/layout/vList5"/>
    <dgm:cxn modelId="{AE91C65A-D09B-475B-BB29-0FB525A7E90F}" srcId="{280A69EB-6C5F-41F6-A65C-53B4673D26E7}" destId="{7D8DE828-78A8-4FB7-9338-A48EBC09385C}" srcOrd="0" destOrd="0" parTransId="{9D871F3F-C5F1-4224-A4D0-E18830A8A5BA}" sibTransId="{EBA3FF41-FCAB-4D5A-97E7-3C3984CEE24E}"/>
    <dgm:cxn modelId="{87AD1412-6ECB-4377-B25A-12EDAF8A7358}" type="presOf" srcId="{EA044BC5-E41A-4882-96A9-DB3E98C9C705}" destId="{E02C3AEF-4E58-4C28-BC6B-F6B21E980EAC}" srcOrd="0" destOrd="0" presId="urn:microsoft.com/office/officeart/2005/8/layout/vList5"/>
    <dgm:cxn modelId="{C5B17476-060F-48C7-9633-02E7DE959B8F}" srcId="{4B72ADEB-18D2-499F-8440-2887C48CB0E7}" destId="{A3706C8F-0286-4069-9E09-388A668D37BE}" srcOrd="1" destOrd="0" parTransId="{5FF63D1B-1C9A-4DB5-A225-895655EFF720}" sibTransId="{9388A4DE-0EEE-4D6F-826D-3D26CEC051F8}"/>
    <dgm:cxn modelId="{385437EE-EC7B-4752-9893-41AE1C61D62B}" srcId="{280A69EB-6C5F-41F6-A65C-53B4673D26E7}" destId="{20F4FE8D-84A7-43B6-AA52-A3ADA947A5D4}" srcOrd="1" destOrd="0" parTransId="{A9305F5C-C1BF-4A66-82DB-CF26E29326F8}" sibTransId="{C069EDB5-5521-466B-88A5-27596EB55927}"/>
    <dgm:cxn modelId="{2C93471D-09DB-4D5D-A7E0-D6B4A8DDB666}" type="presOf" srcId="{B5523057-C75F-4FC1-8EDE-854C80050BBA}" destId="{3F4A3859-A3B4-4197-AA16-F9668A97788B}" srcOrd="0" destOrd="0" presId="urn:microsoft.com/office/officeart/2005/8/layout/vList5"/>
    <dgm:cxn modelId="{56819C2A-E48B-4456-8798-BCEBE19C6F6C}" srcId="{A5CD1359-BB50-4605-9A73-526B6DF79CCE}" destId="{67DC2C55-1CB7-4F65-93AC-42E8FAA9FDE2}" srcOrd="1" destOrd="0" parTransId="{DE5B95A2-E7A3-4BAE-947D-709C063DAA9B}" sibTransId="{1C805A86-F2D9-4323-BB0E-EC47FA060EB5}"/>
    <dgm:cxn modelId="{538F6B72-4D09-4986-9E57-E3DCC91AABA4}" type="presOf" srcId="{BF4B117E-299A-4735-901D-88E4438D3922}" destId="{94B23BC9-147D-4E63-A367-D17B5E08A2E7}" srcOrd="0" destOrd="0" presId="urn:microsoft.com/office/officeart/2005/8/layout/vList5"/>
    <dgm:cxn modelId="{BD6039D1-B9E7-40EA-A854-1FAEA82276DB}" srcId="{B5523057-C75F-4FC1-8EDE-854C80050BBA}" destId="{A7814A55-B68B-4D05-92B4-D066175FF9E0}" srcOrd="2" destOrd="0" parTransId="{21D110D3-AD45-40C6-9FE6-379B5AAE3142}" sibTransId="{E0324178-C55F-4AF2-AC75-D94008E992D0}"/>
    <dgm:cxn modelId="{86D12D28-5DB8-4F9F-A6F9-25CA9F5D2534}" srcId="{A7814A55-B68B-4D05-92B4-D066175FF9E0}" destId="{F377AEAD-D89A-4508-9007-C7342AE29C64}" srcOrd="0" destOrd="0" parTransId="{5E4DA8F0-F224-4B73-962E-B7E7B2307499}" sibTransId="{F4B75E3A-2C01-4D42-BB20-99B44B6B581F}"/>
    <dgm:cxn modelId="{70AEAEC0-95CB-4230-A61E-851EADD6300B}" srcId="{7A4881B1-F9B6-48C5-86D2-243B23C5538D}" destId="{EA044BC5-E41A-4882-96A9-DB3E98C9C705}" srcOrd="0" destOrd="0" parTransId="{57414C04-85DB-4204-B9D7-1F57E159DC5D}" sibTransId="{9A88C3D8-E9C1-44E4-BF33-75BF2BA1F4BB}"/>
    <dgm:cxn modelId="{FE84F0CD-4453-4EF0-A4E0-A8F0316FBBEF}" type="presOf" srcId="{C76CC291-BB06-4AF7-B0D1-6FE2AFCD0F56}" destId="{3863C4F6-D515-4C45-AB05-760DA55F7ED3}" srcOrd="0" destOrd="0" presId="urn:microsoft.com/office/officeart/2005/8/layout/vList5"/>
    <dgm:cxn modelId="{711CCF2A-8C1D-4E6D-BF4C-E150A2E895A9}" type="presOf" srcId="{372CB5F6-EF13-47C8-B60A-0C2CA594D158}" destId="{94B23BC9-147D-4E63-A367-D17B5E08A2E7}" srcOrd="0" destOrd="1" presId="urn:microsoft.com/office/officeart/2005/8/layout/vList5"/>
    <dgm:cxn modelId="{4E96537E-7A95-47C9-9B9C-8EA57DCE87DB}" type="presOf" srcId="{B6B1297B-0D9A-4703-925C-5C3FDF0E35DE}" destId="{B7C6025D-74E4-413D-8AAF-A02A32DF6F39}" srcOrd="0" destOrd="0" presId="urn:microsoft.com/office/officeart/2005/8/layout/vList5"/>
    <dgm:cxn modelId="{43CF9AE5-7C89-4F3D-B4F9-8FF9767267B5}" srcId="{B5523057-C75F-4FC1-8EDE-854C80050BBA}" destId="{5F430946-2C2F-4B31-A990-2B344ED2CD5F}" srcOrd="5" destOrd="0" parTransId="{5A36F1EA-A552-4029-9484-3E46DAB962EF}" sibTransId="{A63422F0-162A-45CF-B0DA-4738B5ED7511}"/>
    <dgm:cxn modelId="{44644B54-F413-4D1E-8DB6-49C9CD3360C1}" type="presOf" srcId="{6D832702-D91D-41C4-8C3D-EBCC59A4CCD1}" destId="{5AB10840-7994-4B86-8ACC-FC547E878365}" srcOrd="0" destOrd="1" presId="urn:microsoft.com/office/officeart/2005/8/layout/vList5"/>
    <dgm:cxn modelId="{5342C15A-A659-4F90-AA4D-43F5AD4155A3}" type="presOf" srcId="{280A69EB-6C5F-41F6-A65C-53B4673D26E7}" destId="{455D743A-0017-47E2-AED1-649F196DA0B3}" srcOrd="0" destOrd="0" presId="urn:microsoft.com/office/officeart/2005/8/layout/vList5"/>
    <dgm:cxn modelId="{DAE52F9A-DD97-4A1C-81D2-514550C7B9A5}" type="presOf" srcId="{67DC2C55-1CB7-4F65-93AC-42E8FAA9FDE2}" destId="{DA0F8F56-5859-4DC7-B85F-0CB608492B14}" srcOrd="0" destOrd="1" presId="urn:microsoft.com/office/officeart/2005/8/layout/vList5"/>
    <dgm:cxn modelId="{A588FB28-C41B-4251-82DC-73FD183A0F81}" type="presOf" srcId="{5F430946-2C2F-4B31-A990-2B344ED2CD5F}" destId="{60BC5B08-417B-445B-8131-7F26A1F4A29C}" srcOrd="0" destOrd="0" presId="urn:microsoft.com/office/officeart/2005/8/layout/vList5"/>
    <dgm:cxn modelId="{05487E24-B54D-45C6-B163-E868F4AD9B59}" type="presOf" srcId="{7D8DE828-78A8-4FB7-9338-A48EBC09385C}" destId="{B244DF9F-4AAD-416B-A0C0-EA385981104B}" srcOrd="0" destOrd="0" presId="urn:microsoft.com/office/officeart/2005/8/layout/vList5"/>
    <dgm:cxn modelId="{D09AA120-0570-401C-9A15-57822B50E28D}" srcId="{4B72ADEB-18D2-499F-8440-2887C48CB0E7}" destId="{4E8D4FFB-E04A-47C1-9F83-4B3B187362CB}" srcOrd="0" destOrd="0" parTransId="{939A7350-7B0F-48F5-9007-9907D7988555}" sibTransId="{29958DA5-CC8E-4DB8-BB62-2812C1AC518E}"/>
    <dgm:cxn modelId="{F3B8EC5F-A027-4946-99B2-472EEDEC0E85}" srcId="{5F430946-2C2F-4B31-A990-2B344ED2CD5F}" destId="{B6B1297B-0D9A-4703-925C-5C3FDF0E35DE}" srcOrd="0" destOrd="0" parTransId="{39203DA2-8825-4E73-B85C-DF37520D0D67}" sibTransId="{DBC438AE-2E08-4733-93CC-C5507F48B31E}"/>
    <dgm:cxn modelId="{9E1B9D11-D0CC-4A29-85B3-530742A3D5BC}" srcId="{B5523057-C75F-4FC1-8EDE-854C80050BBA}" destId="{4B72ADEB-18D2-499F-8440-2887C48CB0E7}" srcOrd="7" destOrd="0" parTransId="{18309D6C-0DA1-4EBA-B002-D3F66F0B796F}" sibTransId="{890DFA26-1014-4B67-A152-0F386FBE9FEE}"/>
    <dgm:cxn modelId="{1294AB9E-DDD2-4104-8B1F-D2EE8D2E1ECB}" srcId="{7A4881B1-F9B6-48C5-86D2-243B23C5538D}" destId="{08A8ACF2-809E-4A70-8D75-26C6B3D110A5}" srcOrd="1" destOrd="0" parTransId="{A33AB2D3-15AD-48E5-9EEA-98864F6C5166}" sibTransId="{64F97EE5-2D40-46C9-9447-4AAC4C556076}"/>
    <dgm:cxn modelId="{66BB4503-CB33-4C99-9F7F-CAA6AC7B8280}" type="presOf" srcId="{08A8ACF2-809E-4A70-8D75-26C6B3D110A5}" destId="{E02C3AEF-4E58-4C28-BC6B-F6B21E980EAC}" srcOrd="0" destOrd="1" presId="urn:microsoft.com/office/officeart/2005/8/layout/vList5"/>
    <dgm:cxn modelId="{5424EADE-0BAD-416C-BBB8-01255CAFF849}" srcId="{5F430946-2C2F-4B31-A990-2B344ED2CD5F}" destId="{2814BD3F-4F71-4E3C-A004-9F218130ED2C}" srcOrd="1" destOrd="0" parTransId="{79FBEF70-48FE-42D9-B5AE-A2089EB8AD57}" sibTransId="{5FD6DF3F-16A7-488F-AFBF-A82FB9906984}"/>
    <dgm:cxn modelId="{FE3FA5E7-7FA2-446E-B54D-FF89DBBF4C3F}" type="presOf" srcId="{E5A40292-AC52-4EF1-A723-66EC887E4761}" destId="{4F6C15E4-C003-466E-B3C0-35F38469B996}" srcOrd="0" destOrd="0" presId="urn:microsoft.com/office/officeart/2005/8/layout/vList5"/>
    <dgm:cxn modelId="{0205AD54-C2D7-4A2E-B659-287D3FE04F9E}" type="presParOf" srcId="{3F4A3859-A3B4-4197-AA16-F9668A97788B}" destId="{589264BF-EE91-4935-883D-074C335DBF40}" srcOrd="0" destOrd="0" presId="urn:microsoft.com/office/officeart/2005/8/layout/vList5"/>
    <dgm:cxn modelId="{32150DF5-645A-49CE-9AC4-60B415B5F7E2}" type="presParOf" srcId="{589264BF-EE91-4935-883D-074C335DBF40}" destId="{2D224543-9C1D-4FB7-B826-0BFDF668E772}" srcOrd="0" destOrd="0" presId="urn:microsoft.com/office/officeart/2005/8/layout/vList5"/>
    <dgm:cxn modelId="{6BFDEBBF-837D-48BB-9636-998D2D096BDD}" type="presParOf" srcId="{589264BF-EE91-4935-883D-074C335DBF40}" destId="{DA0F8F56-5859-4DC7-B85F-0CB608492B14}" srcOrd="1" destOrd="0" presId="urn:microsoft.com/office/officeart/2005/8/layout/vList5"/>
    <dgm:cxn modelId="{B44A4E27-D242-474E-BAFB-BDD88F83CB65}" type="presParOf" srcId="{3F4A3859-A3B4-4197-AA16-F9668A97788B}" destId="{701CD424-E488-4870-8FBF-D3C70B82593D}" srcOrd="1" destOrd="0" presId="urn:microsoft.com/office/officeart/2005/8/layout/vList5"/>
    <dgm:cxn modelId="{3963EDB5-1AE1-4554-8611-9E63CEC0EE32}" type="presParOf" srcId="{3F4A3859-A3B4-4197-AA16-F9668A97788B}" destId="{B8BF2C22-14B0-4CD9-BDD9-9B7CCEC45D4A}" srcOrd="2" destOrd="0" presId="urn:microsoft.com/office/officeart/2005/8/layout/vList5"/>
    <dgm:cxn modelId="{DFBC0DC0-488A-42BB-9085-C63641A0D0E2}" type="presParOf" srcId="{B8BF2C22-14B0-4CD9-BDD9-9B7CCEC45D4A}" destId="{455D743A-0017-47E2-AED1-649F196DA0B3}" srcOrd="0" destOrd="0" presId="urn:microsoft.com/office/officeart/2005/8/layout/vList5"/>
    <dgm:cxn modelId="{790A0753-DA07-4D6E-896A-E4F79275ED39}" type="presParOf" srcId="{B8BF2C22-14B0-4CD9-BDD9-9B7CCEC45D4A}" destId="{B244DF9F-4AAD-416B-A0C0-EA385981104B}" srcOrd="1" destOrd="0" presId="urn:microsoft.com/office/officeart/2005/8/layout/vList5"/>
    <dgm:cxn modelId="{40A98BAD-BA3F-47B6-AD1B-7F9A46223643}" type="presParOf" srcId="{3F4A3859-A3B4-4197-AA16-F9668A97788B}" destId="{387663C5-8F3E-4424-BB5E-5B3AFEC5153B}" srcOrd="3" destOrd="0" presId="urn:microsoft.com/office/officeart/2005/8/layout/vList5"/>
    <dgm:cxn modelId="{BB141925-039F-48FE-B258-15AB1CEF5791}" type="presParOf" srcId="{3F4A3859-A3B4-4197-AA16-F9668A97788B}" destId="{3DA410A0-4852-454E-BA32-CBBB32D4C255}" srcOrd="4" destOrd="0" presId="urn:microsoft.com/office/officeart/2005/8/layout/vList5"/>
    <dgm:cxn modelId="{CCAC2138-9937-45F3-8A1E-E0FC74E1D7F4}" type="presParOf" srcId="{3DA410A0-4852-454E-BA32-CBBB32D4C255}" destId="{9C6B7B1B-D576-4EAF-B897-8C3745FBAE15}" srcOrd="0" destOrd="0" presId="urn:microsoft.com/office/officeart/2005/8/layout/vList5"/>
    <dgm:cxn modelId="{92ACEBDF-A5DD-477A-AA85-8B6E6322209E}" type="presParOf" srcId="{3DA410A0-4852-454E-BA32-CBBB32D4C255}" destId="{3EB8A8F1-7BC3-4291-89BD-EDF234D86C41}" srcOrd="1" destOrd="0" presId="urn:microsoft.com/office/officeart/2005/8/layout/vList5"/>
    <dgm:cxn modelId="{9974A296-2FAF-4BA8-944C-75659BB089F2}" type="presParOf" srcId="{3F4A3859-A3B4-4197-AA16-F9668A97788B}" destId="{53CC6F90-2A01-4AD5-AFC9-7975F22AB66C}" srcOrd="5" destOrd="0" presId="urn:microsoft.com/office/officeart/2005/8/layout/vList5"/>
    <dgm:cxn modelId="{D64E4285-9537-4218-A2DF-DAB5CCA70274}" type="presParOf" srcId="{3F4A3859-A3B4-4197-AA16-F9668A97788B}" destId="{2F3272A3-20DE-44D1-9FF0-2C96CCB7F444}" srcOrd="6" destOrd="0" presId="urn:microsoft.com/office/officeart/2005/8/layout/vList5"/>
    <dgm:cxn modelId="{7AF9D622-F3FD-47CE-96C0-968972C570FE}" type="presParOf" srcId="{2F3272A3-20DE-44D1-9FF0-2C96CCB7F444}" destId="{BACA3EF2-3B74-429D-8881-59D037EAEE3E}" srcOrd="0" destOrd="0" presId="urn:microsoft.com/office/officeart/2005/8/layout/vList5"/>
    <dgm:cxn modelId="{EDC9269F-E5AE-4A6D-B1FE-9452A349F5B5}" type="presParOf" srcId="{2F3272A3-20DE-44D1-9FF0-2C96CCB7F444}" destId="{E02C3AEF-4E58-4C28-BC6B-F6B21E980EAC}" srcOrd="1" destOrd="0" presId="urn:microsoft.com/office/officeart/2005/8/layout/vList5"/>
    <dgm:cxn modelId="{E664A2EA-179D-4991-9A6F-6FF6B1E22209}" type="presParOf" srcId="{3F4A3859-A3B4-4197-AA16-F9668A97788B}" destId="{BC06AE57-7D4B-40A6-BFE6-C9F5E6E82CFB}" srcOrd="7" destOrd="0" presId="urn:microsoft.com/office/officeart/2005/8/layout/vList5"/>
    <dgm:cxn modelId="{B88DDBAE-1CF4-406C-9212-BEE7E15CA893}" type="presParOf" srcId="{3F4A3859-A3B4-4197-AA16-F9668A97788B}" destId="{A085DAC9-70E6-4F51-887A-119E9AE5ED6E}" srcOrd="8" destOrd="0" presId="urn:microsoft.com/office/officeart/2005/8/layout/vList5"/>
    <dgm:cxn modelId="{16AD9E52-B62A-4DE6-880C-11B755A2E2C3}" type="presParOf" srcId="{A085DAC9-70E6-4F51-887A-119E9AE5ED6E}" destId="{3863C4F6-D515-4C45-AB05-760DA55F7ED3}" srcOrd="0" destOrd="0" presId="urn:microsoft.com/office/officeart/2005/8/layout/vList5"/>
    <dgm:cxn modelId="{AB1025E9-00BC-41CD-9322-15A9F616C8EA}" type="presParOf" srcId="{A085DAC9-70E6-4F51-887A-119E9AE5ED6E}" destId="{5AB10840-7994-4B86-8ACC-FC547E878365}" srcOrd="1" destOrd="0" presId="urn:microsoft.com/office/officeart/2005/8/layout/vList5"/>
    <dgm:cxn modelId="{C7AAEC38-2488-4618-80DA-C589232237C4}" type="presParOf" srcId="{3F4A3859-A3B4-4197-AA16-F9668A97788B}" destId="{D5398D84-90EB-4F72-8798-80F8B09BED8D}" srcOrd="9" destOrd="0" presId="urn:microsoft.com/office/officeart/2005/8/layout/vList5"/>
    <dgm:cxn modelId="{FCB84CD9-2EFE-42F9-B803-31A4A39B36F5}" type="presParOf" srcId="{3F4A3859-A3B4-4197-AA16-F9668A97788B}" destId="{8D31A913-3972-4A05-A8F2-5BB8B2731543}" srcOrd="10" destOrd="0" presId="urn:microsoft.com/office/officeart/2005/8/layout/vList5"/>
    <dgm:cxn modelId="{677C6E23-698A-414C-A786-476182207F61}" type="presParOf" srcId="{8D31A913-3972-4A05-A8F2-5BB8B2731543}" destId="{60BC5B08-417B-445B-8131-7F26A1F4A29C}" srcOrd="0" destOrd="0" presId="urn:microsoft.com/office/officeart/2005/8/layout/vList5"/>
    <dgm:cxn modelId="{3C5E5753-FE0B-4B6E-B542-B002EBE50ACA}" type="presParOf" srcId="{8D31A913-3972-4A05-A8F2-5BB8B2731543}" destId="{B7C6025D-74E4-413D-8AAF-A02A32DF6F39}" srcOrd="1" destOrd="0" presId="urn:microsoft.com/office/officeart/2005/8/layout/vList5"/>
    <dgm:cxn modelId="{A50D8A0B-EF14-4DC5-A8E7-7FCA7DE363C2}" type="presParOf" srcId="{3F4A3859-A3B4-4197-AA16-F9668A97788B}" destId="{3DF49229-DFC7-4CB7-9346-373C10BAB33B}" srcOrd="11" destOrd="0" presId="urn:microsoft.com/office/officeart/2005/8/layout/vList5"/>
    <dgm:cxn modelId="{84FE2A4E-936B-47C7-A0AE-4EF7D0F44397}" type="presParOf" srcId="{3F4A3859-A3B4-4197-AA16-F9668A97788B}" destId="{40CD8FF1-62F7-4357-B9AF-9450709F82E5}" srcOrd="12" destOrd="0" presId="urn:microsoft.com/office/officeart/2005/8/layout/vList5"/>
    <dgm:cxn modelId="{4560AC63-5B51-434D-9069-12C3D4449694}" type="presParOf" srcId="{40CD8FF1-62F7-4357-B9AF-9450709F82E5}" destId="{4F6C15E4-C003-466E-B3C0-35F38469B996}" srcOrd="0" destOrd="0" presId="urn:microsoft.com/office/officeart/2005/8/layout/vList5"/>
    <dgm:cxn modelId="{A1EA63DF-4525-44A4-A221-9188ABC60EA2}" type="presParOf" srcId="{40CD8FF1-62F7-4357-B9AF-9450709F82E5}" destId="{94B23BC9-147D-4E63-A367-D17B5E08A2E7}" srcOrd="1" destOrd="0" presId="urn:microsoft.com/office/officeart/2005/8/layout/vList5"/>
    <dgm:cxn modelId="{8F64FD97-981E-477B-A91F-4864E23E2309}" type="presParOf" srcId="{3F4A3859-A3B4-4197-AA16-F9668A97788B}" destId="{9CD6B2FD-7446-402F-99D6-4C599F368B17}" srcOrd="13" destOrd="0" presId="urn:microsoft.com/office/officeart/2005/8/layout/vList5"/>
    <dgm:cxn modelId="{2B1CB963-F0DA-4621-8B87-5D8CEDB9F5B1}" type="presParOf" srcId="{3F4A3859-A3B4-4197-AA16-F9668A97788B}" destId="{A7D44064-D024-4F63-B61F-74DE32F6EC13}" srcOrd="14" destOrd="0" presId="urn:microsoft.com/office/officeart/2005/8/layout/vList5"/>
    <dgm:cxn modelId="{A04A897C-89BA-487D-A368-04F6B5A35B57}" type="presParOf" srcId="{A7D44064-D024-4F63-B61F-74DE32F6EC13}" destId="{5E93E20C-C676-4FCD-A3A7-42514B7AEA98}" srcOrd="0" destOrd="0" presId="urn:microsoft.com/office/officeart/2005/8/layout/vList5"/>
    <dgm:cxn modelId="{1564B2F5-3A98-4AF5-A6B9-529DA4DC257C}" type="presParOf" srcId="{A7D44064-D024-4F63-B61F-74DE32F6EC13}" destId="{22CB8770-E785-46C4-929F-3579DFA457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088F98-AC9F-47A0-8E3A-D9C79F5F5CDB}" type="doc">
      <dgm:prSet loTypeId="urn:microsoft.com/office/officeart/2005/8/layout/vList6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2F7CDCB-370E-4DE1-A2D9-7B2FA7AC3172}">
      <dgm:prSet phldrT="[Текст]" custT="1"/>
      <dgm:spPr>
        <a:xfrm>
          <a:off x="4421863" y="1983381"/>
          <a:ext cx="1163378" cy="1163378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57B64C8-A522-445A-A592-B8B20954DF1F}" type="parTrans" cxnId="{74603923-BB48-4047-A72F-5610556C6BDD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19415-F837-484A-BE5B-7C81D955DFAB}" type="sibTrans" cxnId="{74603923-BB48-4047-A72F-5610556C6BDD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141A62-DF79-4333-ADB3-87B0EA665ABF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Осуществление внешнего муниципального финансового контроля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1 016 400,0 тыс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0FD0D77-1787-4525-B0C2-61CFFC5701E0}" type="sibTrans" cxnId="{E971FCB5-46E7-4E10-AB3C-4E92FE899CA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F760C-B6E9-4926-B962-334B4AF42EB9}" type="parTrans" cxnId="{E971FCB5-46E7-4E10-AB3C-4E92FE899CA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6EF1B-610B-4081-8B5D-632E72E55647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Реконструкция объектов инженерного обеспечения водоснабжения - «Водозаборное очистное сооружение 16000 м3/</a:t>
          </a:r>
          <a:r>
            <a:rPr lang="ru-RU" sz="1600" dirty="0" err="1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сут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Водоочистная станция 8000 м3/</a:t>
          </a:r>
          <a:r>
            <a:rPr lang="ru-RU" sz="1600" dirty="0" err="1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сут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Реконструкция станции обезжелезивания г.п. Фёдоровский» 565,7 тыс.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619DFF-9263-43A5-80C4-D916CF321029}" type="parTrans" cxnId="{6B38706C-0A4A-4CDF-B277-5AFA6167090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9AF0B54-7774-4500-8CFE-75911379DE6A}" type="sibTrans" cxnId="{6B38706C-0A4A-4CDF-B277-5AFA6167090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6687149-5C06-4E64-AEFD-2B9224DEE31B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Содержание и организация деятельности единой дежурно-диспетчерской службы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3 011 927,0 тыс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1DC003-E2E5-461C-A8BE-389C4FE554E0}" type="parTrans" cxnId="{BC934393-AC4D-4C90-9208-248A39832D3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F639A11-0947-4EFF-8F88-28E43D87B69F}" type="sibTrans" cxnId="{BC934393-AC4D-4C90-9208-248A39832D3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5CB9A96-890E-42A6-8D6F-595C6BC892BD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в границах поселения водоотведения в части очистки сточных вод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287 032,95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F60C98A-55C7-4868-A686-5975D01418F8}" type="parTrans" cxnId="{49A06458-9B15-404F-831E-9FA8A611CEE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AC9C0F6-F227-4601-B707-A979547F7484}" type="sibTrans" cxnId="{49A06458-9B15-404F-831E-9FA8A611CEE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C50DAEC-5927-45FA-9C05-BEC9741D8D2C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Утверждение генеральных планов поселения, правил землепользования и застройки, утверждение подготовленной на основе генеральных планов поселения документации по планировке территории, выдачи разрешений на строительство…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339 427,2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FF9D63B-7B79-4BFF-BA2D-ABA3E2411974}" type="parTrans" cxnId="{B0A0938F-FC58-43B2-A563-5F8D2812C6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14DA3E-D46E-4000-A7D1-3929548AC538}" type="sibTrans" cxnId="{B0A0938F-FC58-43B2-A563-5F8D2812C6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58B5409-37FF-41B3-B3CB-E3A3AFB31959}">
      <dgm:prSet phldrT="[Текст]" custT="1"/>
      <dgm:spPr>
        <a:xfrm>
          <a:off x="4276440" y="7319"/>
          <a:ext cx="1454223" cy="1454223"/>
        </a:xfrm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Осуществление внутреннего муниципального финансового контроля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385 647,8тыс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FA3BB50-9D88-4716-B2BD-ED1A4B00D426}" type="parTrans" cxnId="{F091C8DE-3F7A-4426-93A0-1672F445618E}">
      <dgm:prSet/>
      <dgm:spPr/>
      <dgm:t>
        <a:bodyPr/>
        <a:lstStyle/>
        <a:p>
          <a:endParaRPr lang="ru-RU"/>
        </a:p>
      </dgm:t>
    </dgm:pt>
    <dgm:pt modelId="{E9558752-D7C6-46C0-BB83-30CCAA38420D}" type="sibTrans" cxnId="{F091C8DE-3F7A-4426-93A0-1672F445618E}">
      <dgm:prSet/>
      <dgm:spPr/>
      <dgm:t>
        <a:bodyPr/>
        <a:lstStyle/>
        <a:p>
          <a:endParaRPr lang="ru-RU"/>
        </a:p>
      </dgm:t>
    </dgm:pt>
    <dgm:pt modelId="{17AB20C6-C4FD-4A4F-B839-0A8597C65AA3}" type="pres">
      <dgm:prSet presAssocID="{24088F98-AC9F-47A0-8E3A-D9C79F5F5CD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CC1431-8F07-4A01-8AD6-827D183A34F6}" type="pres">
      <dgm:prSet presAssocID="{02F7CDCB-370E-4DE1-A2D9-7B2FA7AC3172}" presName="linNode" presStyleCnt="0"/>
      <dgm:spPr/>
      <dgm:t>
        <a:bodyPr/>
        <a:lstStyle/>
        <a:p>
          <a:endParaRPr lang="ru-RU"/>
        </a:p>
      </dgm:t>
    </dgm:pt>
    <dgm:pt modelId="{88041D85-233C-4F53-9CF0-0015E415ABF4}" type="pres">
      <dgm:prSet presAssocID="{02F7CDCB-370E-4DE1-A2D9-7B2FA7AC3172}" presName="parentShp" presStyleLbl="node1" presStyleIdx="0" presStyleCnt="1" custScaleX="38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46156-776C-4C93-96AE-8E6D65AC45CC}" type="pres">
      <dgm:prSet presAssocID="{02F7CDCB-370E-4DE1-A2D9-7B2FA7AC3172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934393-AC4D-4C90-9208-248A39832D39}" srcId="{02F7CDCB-370E-4DE1-A2D9-7B2FA7AC3172}" destId="{26687149-5C06-4E64-AEFD-2B9224DEE31B}" srcOrd="3" destOrd="0" parTransId="{1D1DC003-E2E5-461C-A8BE-389C4FE554E0}" sibTransId="{FF639A11-0947-4EFF-8F88-28E43D87B69F}"/>
    <dgm:cxn modelId="{A30E7FDD-DACD-41B6-81B6-53FA390AE41C}" type="presOf" srcId="{E5CB9A96-890E-42A6-8D6F-595C6BC892BD}" destId="{67946156-776C-4C93-96AE-8E6D65AC45CC}" srcOrd="0" destOrd="4" presId="urn:microsoft.com/office/officeart/2005/8/layout/vList6"/>
    <dgm:cxn modelId="{0406B82F-0B98-4BAE-9BCD-0E9DFF54A90F}" type="presOf" srcId="{7F16EF1B-610B-4081-8B5D-632E72E55647}" destId="{67946156-776C-4C93-96AE-8E6D65AC45CC}" srcOrd="0" destOrd="2" presId="urn:microsoft.com/office/officeart/2005/8/layout/vList6"/>
    <dgm:cxn modelId="{7842C7A3-A171-4C88-9C7F-9FEC8130B161}" type="presOf" srcId="{02F7CDCB-370E-4DE1-A2D9-7B2FA7AC3172}" destId="{88041D85-233C-4F53-9CF0-0015E415ABF4}" srcOrd="0" destOrd="0" presId="urn:microsoft.com/office/officeart/2005/8/layout/vList6"/>
    <dgm:cxn modelId="{74603923-BB48-4047-A72F-5610556C6BDD}" srcId="{24088F98-AC9F-47A0-8E3A-D9C79F5F5CDB}" destId="{02F7CDCB-370E-4DE1-A2D9-7B2FA7AC3172}" srcOrd="0" destOrd="0" parTransId="{A57B64C8-A522-445A-A592-B8B20954DF1F}" sibTransId="{DCB19415-F837-484A-BE5B-7C81D955DFAB}"/>
    <dgm:cxn modelId="{6B38706C-0A4A-4CDF-B277-5AFA6167090B}" srcId="{02F7CDCB-370E-4DE1-A2D9-7B2FA7AC3172}" destId="{7F16EF1B-610B-4081-8B5D-632E72E55647}" srcOrd="2" destOrd="0" parTransId="{74619DFF-9263-43A5-80C4-D916CF321029}" sibTransId="{29AF0B54-7774-4500-8CFE-75911379DE6A}"/>
    <dgm:cxn modelId="{B0A0938F-FC58-43B2-A563-5F8D2812C6E1}" srcId="{02F7CDCB-370E-4DE1-A2D9-7B2FA7AC3172}" destId="{2C50DAEC-5927-45FA-9C05-BEC9741D8D2C}" srcOrd="5" destOrd="0" parTransId="{1FF9D63B-7B79-4BFF-BA2D-ABA3E2411974}" sibTransId="{F514DA3E-D46E-4000-A7D1-3929548AC538}"/>
    <dgm:cxn modelId="{E971FCB5-46E7-4E10-AB3C-4E92FE899CA5}" srcId="{02F7CDCB-370E-4DE1-A2D9-7B2FA7AC3172}" destId="{26141A62-DF79-4333-ADB3-87B0EA665ABF}" srcOrd="0" destOrd="0" parTransId="{EE6F760C-B6E9-4926-B962-334B4AF42EB9}" sibTransId="{20FD0D77-1787-4525-B0C2-61CFFC5701E0}"/>
    <dgm:cxn modelId="{49A06458-9B15-404F-831E-9FA8A611CEEE}" srcId="{02F7CDCB-370E-4DE1-A2D9-7B2FA7AC3172}" destId="{E5CB9A96-890E-42A6-8D6F-595C6BC892BD}" srcOrd="4" destOrd="0" parTransId="{1F60C98A-55C7-4868-A686-5975D01418F8}" sibTransId="{BAC9C0F6-F227-4601-B707-A979547F7484}"/>
    <dgm:cxn modelId="{F091C8DE-3F7A-4426-93A0-1672F445618E}" srcId="{02F7CDCB-370E-4DE1-A2D9-7B2FA7AC3172}" destId="{C58B5409-37FF-41B3-B3CB-E3A3AFB31959}" srcOrd="1" destOrd="0" parTransId="{4FA3BB50-9D88-4716-B2BD-ED1A4B00D426}" sibTransId="{E9558752-D7C6-46C0-BB83-30CCAA38420D}"/>
    <dgm:cxn modelId="{4BE7C3B6-A36B-4E17-8029-05A615927AA7}" type="presOf" srcId="{26141A62-DF79-4333-ADB3-87B0EA665ABF}" destId="{67946156-776C-4C93-96AE-8E6D65AC45CC}" srcOrd="0" destOrd="0" presId="urn:microsoft.com/office/officeart/2005/8/layout/vList6"/>
    <dgm:cxn modelId="{B0C9666E-5DC9-42FB-96E8-E8E71AD243B3}" type="presOf" srcId="{24088F98-AC9F-47A0-8E3A-D9C79F5F5CDB}" destId="{17AB20C6-C4FD-4A4F-B839-0A8597C65AA3}" srcOrd="0" destOrd="0" presId="urn:microsoft.com/office/officeart/2005/8/layout/vList6"/>
    <dgm:cxn modelId="{2A4207FA-7824-439E-8BF7-A08BDF49E2E7}" type="presOf" srcId="{2C50DAEC-5927-45FA-9C05-BEC9741D8D2C}" destId="{67946156-776C-4C93-96AE-8E6D65AC45CC}" srcOrd="0" destOrd="5" presId="urn:microsoft.com/office/officeart/2005/8/layout/vList6"/>
    <dgm:cxn modelId="{364B87E1-769F-40D1-9E51-D07B0A485F83}" type="presOf" srcId="{26687149-5C06-4E64-AEFD-2B9224DEE31B}" destId="{67946156-776C-4C93-96AE-8E6D65AC45CC}" srcOrd="0" destOrd="3" presId="urn:microsoft.com/office/officeart/2005/8/layout/vList6"/>
    <dgm:cxn modelId="{D3EF2BD5-33AC-4361-AAA6-CD120F58416D}" type="presOf" srcId="{C58B5409-37FF-41B3-B3CB-E3A3AFB31959}" destId="{67946156-776C-4C93-96AE-8E6D65AC45CC}" srcOrd="0" destOrd="1" presId="urn:microsoft.com/office/officeart/2005/8/layout/vList6"/>
    <dgm:cxn modelId="{0E95BC31-AC05-467C-ADA5-1BD5CD68E0C0}" type="presParOf" srcId="{17AB20C6-C4FD-4A4F-B839-0A8597C65AA3}" destId="{FBCC1431-8F07-4A01-8AD6-827D183A34F6}" srcOrd="0" destOrd="0" presId="urn:microsoft.com/office/officeart/2005/8/layout/vList6"/>
    <dgm:cxn modelId="{FCD4FFE7-268F-4F6E-AAA1-FB411880FAF3}" type="presParOf" srcId="{FBCC1431-8F07-4A01-8AD6-827D183A34F6}" destId="{88041D85-233C-4F53-9CF0-0015E415ABF4}" srcOrd="0" destOrd="0" presId="urn:microsoft.com/office/officeart/2005/8/layout/vList6"/>
    <dgm:cxn modelId="{B2F2C56C-C01E-4DC2-AD32-C996F245B20B}" type="presParOf" srcId="{FBCC1431-8F07-4A01-8AD6-827D183A34F6}" destId="{67946156-776C-4C93-96AE-8E6D65AC45C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D55BBF-A377-4217-A3A7-91ED15EDF25B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BC8A1C-B437-48DB-AB60-8EE88A601B41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 087,3 тыс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142AC-C3B2-4896-8D45-ABB09494A71D}" type="parTrans" cxnId="{14FECC6B-3EDF-41B9-8094-1201444AB751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9975B4-514A-4FB7-A0F0-3FBEEA56D87E}" type="sibTrans" cxnId="{14FECC6B-3EDF-41B9-8094-1201444AB751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43F1C6-FBA7-4BA8-B6E9-DA6002C2D462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4 348,3 тыс.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789559-EC14-4B7D-8EBB-118678F2ACAF}" type="parTrans" cxnId="{227749FD-2362-4794-B8A7-86C1E8E7B652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C3062-A309-4232-ACCE-5F0747FC5FC4}" type="sibTrans" cxnId="{227749FD-2362-4794-B8A7-86C1E8E7B652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791288-61FA-4D20-AFE2-DC66C0B8FCFE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52 996,5 тыс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4D7446-A943-4B6F-8794-F57D8419C59C}" type="parTrans" cxnId="{DA6FCA24-B765-4FF8-946B-75E699EC59DB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FE132-3B0C-46FE-BF2A-4E45DA2D9556}" type="sibTrans" cxnId="{DA6FCA24-B765-4FF8-946B-75E699EC59DB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54412-D3E6-41F5-9881-62EB831AF43E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758 423,7 тыс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793C1-9649-4450-8EC5-7DA16ED6E4B4}" type="parTrans" cxnId="{FEF42633-46F3-4916-AF42-C7BB231EA703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5C6FB-F93D-45C2-8B46-AE5862F4D632}" type="sibTrans" cxnId="{FEF42633-46F3-4916-AF42-C7BB231EA703}">
      <dgm:prSet/>
      <dgm:spPr/>
      <dgm:t>
        <a:bodyPr/>
        <a:lstStyle/>
        <a:p>
          <a:endParaRPr lang="ru-RU" sz="1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AB477-EA9D-4654-A0CD-BA0B733DD0EE}">
      <dgm:prSet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</a:p>
        <a:p>
          <a:r>
            <a:rPr lang="ru-RU" sz="1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5 149,1 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FEC82-A279-4AEF-BC58-B3921BBEBD28}" type="parTrans" cxnId="{679CE409-7DB6-473E-A858-716692A563DC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CAB3C5-41C9-4F6F-84E3-E48C08542D5F}" type="sibTrans" cxnId="{679CE409-7DB6-473E-A858-716692A563DC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84DDD-B20B-4713-B471-721D8C3875B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464,7 тыс. рублей 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671C2-6B1F-48B4-8E2D-1679D39C9388}" type="parTrans" cxnId="{79FF5F12-C2AB-4F83-900A-9F1DD7202CFC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C629A-0977-40C6-B360-91D1B3BF8225}" type="sibTrans" cxnId="{79FF5F12-C2AB-4F83-900A-9F1DD7202CFC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D2316-F5CC-4459-8F6C-9118203DC57E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Культура, кинематография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28 642,3 тыс.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9B0B4-4EF1-4DD3-87F3-6D52E5998FA5}" type="parTrans" cxnId="{252D56A7-34CB-4A6B-BBF2-6DCE64019A6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3CF49-79A4-42FD-A55A-EDB5F1AEC789}" type="sibTrans" cxnId="{252D56A7-34CB-4A6B-BBF2-6DCE64019A6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1AFE30-9106-47E7-A488-9EF33B528428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культура и спорт     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130 899,7 тыс</a:t>
          </a:r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2D1EA-7EE9-4951-896B-F75A9C37A2B9}" type="parTrans" cxnId="{28846DB9-2CC4-49E2-8D80-5C0222902B14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95B64-2E81-4EF9-97B8-AA03B9AA51F4}" type="sibTrans" cxnId="{28846DB9-2CC4-49E2-8D80-5C0222902B14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1C8B0-36EA-4516-A23F-35F59D76A05B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общего характера </a:t>
          </a:r>
        </a:p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5 040,4 тыс.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CCF997-D644-4AB1-81B5-72883FF206C5}" type="parTrans" cxnId="{DB5A8FE5-8326-4D2C-935B-ED14D772952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177E6-06E1-4F28-BD62-128F375B18B9}" type="sibTrans" cxnId="{DB5A8FE5-8326-4D2C-935B-ED14D772952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5AA597-6600-42B2-998C-9C06B9E0569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      739,6 тыс. рублей</a:t>
          </a:r>
          <a:endParaRPr lang="ru-RU" sz="1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CF506-8906-4613-9465-B92CF71EA002}" type="parTrans" cxnId="{A28BC41E-CB7D-493E-A994-6D790E9EA942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3AFD12-B7EB-4193-9364-CBF6F6EBBA4A}" type="sibTrans" cxnId="{A28BC41E-CB7D-493E-A994-6D790E9EA942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D3DF9B-E4DC-481C-840B-AB7F11CA0E45}" type="pres">
      <dgm:prSet presAssocID="{05D55BBF-A377-4217-A3A7-91ED15EDF2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526110-9230-42E8-87FF-9F2996B1FF2A}" type="pres">
      <dgm:prSet presAssocID="{A6BC8A1C-B437-48DB-AB60-8EE88A601B41}" presName="composite" presStyleCnt="0"/>
      <dgm:spPr/>
      <dgm:t>
        <a:bodyPr/>
        <a:lstStyle/>
        <a:p>
          <a:endParaRPr lang="ru-RU"/>
        </a:p>
      </dgm:t>
    </dgm:pt>
    <dgm:pt modelId="{EB451CBD-035F-4E05-A65E-152472AB85BB}" type="pres">
      <dgm:prSet presAssocID="{A6BC8A1C-B437-48DB-AB60-8EE88A601B41}" presName="rect1" presStyleLbl="bgImgPlace1" presStyleIdx="0" presStyleCnt="1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30" t="16553" r="4130" b="16553"/>
          </a:stretch>
        </a:blipFill>
      </dgm:spPr>
      <dgm:t>
        <a:bodyPr/>
        <a:lstStyle/>
        <a:p>
          <a:endParaRPr lang="ru-RU"/>
        </a:p>
      </dgm:t>
    </dgm:pt>
    <dgm:pt modelId="{A91B0DE9-DF00-433B-9FBC-DDB9E3E8619D}" type="pres">
      <dgm:prSet presAssocID="{A6BC8A1C-B437-48DB-AB60-8EE88A601B41}" presName="wedgeRectCallout1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E6383-881B-431C-9769-35BF78A25C12}" type="pres">
      <dgm:prSet presAssocID="{AC9975B4-514A-4FB7-A0F0-3FBEEA56D87E}" presName="sibTrans" presStyleCnt="0"/>
      <dgm:spPr/>
      <dgm:t>
        <a:bodyPr/>
        <a:lstStyle/>
        <a:p>
          <a:endParaRPr lang="ru-RU"/>
        </a:p>
      </dgm:t>
    </dgm:pt>
    <dgm:pt modelId="{E6897CEE-8C37-4ACE-9DE9-A7E78C723390}" type="pres">
      <dgm:prSet presAssocID="{E443F1C6-FBA7-4BA8-B6E9-DA6002C2D462}" presName="composite" presStyleCnt="0"/>
      <dgm:spPr/>
      <dgm:t>
        <a:bodyPr/>
        <a:lstStyle/>
        <a:p>
          <a:endParaRPr lang="ru-RU"/>
        </a:p>
      </dgm:t>
    </dgm:pt>
    <dgm:pt modelId="{579C8D06-6913-4EB7-9D8C-565AD50BD454}" type="pres">
      <dgm:prSet presAssocID="{E443F1C6-FBA7-4BA8-B6E9-DA6002C2D462}" presName="rect1" presStyleLbl="bgImgPlace1" presStyleIdx="1" presStyleCnt="1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97" t="9386" r="6997" b="9386"/>
          </a:stretch>
        </a:blipFill>
      </dgm:spPr>
      <dgm:t>
        <a:bodyPr/>
        <a:lstStyle/>
        <a:p>
          <a:endParaRPr lang="ru-RU"/>
        </a:p>
      </dgm:t>
    </dgm:pt>
    <dgm:pt modelId="{7C5E52A7-DC10-4DCF-877A-E57C8E701FFC}" type="pres">
      <dgm:prSet presAssocID="{E443F1C6-FBA7-4BA8-B6E9-DA6002C2D462}" presName="wedgeRectCallout1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BAA69-FBF6-46E1-8C28-A8CA168C27A6}" type="pres">
      <dgm:prSet presAssocID="{9CBC3062-A309-4232-ACCE-5F0747FC5FC4}" presName="sibTrans" presStyleCnt="0"/>
      <dgm:spPr/>
      <dgm:t>
        <a:bodyPr/>
        <a:lstStyle/>
        <a:p>
          <a:endParaRPr lang="ru-RU"/>
        </a:p>
      </dgm:t>
    </dgm:pt>
    <dgm:pt modelId="{BD2E57F3-E1AF-4234-8669-5D73CFE0C6CD}" type="pres">
      <dgm:prSet presAssocID="{72EAB477-EA9D-4654-A0CD-BA0B733DD0EE}" presName="composite" presStyleCnt="0"/>
      <dgm:spPr/>
      <dgm:t>
        <a:bodyPr/>
        <a:lstStyle/>
        <a:p>
          <a:endParaRPr lang="ru-RU"/>
        </a:p>
      </dgm:t>
    </dgm:pt>
    <dgm:pt modelId="{1F33EF17-1232-4558-B7D1-6AC203808D74}" type="pres">
      <dgm:prSet presAssocID="{72EAB477-EA9D-4654-A0CD-BA0B733DD0EE}" presName="rect1" presStyleLbl="bgImgPlace1" presStyleIdx="2" presStyleCnt="10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19" t="6997" r="2219" b="6997"/>
          </a:stretch>
        </a:blipFill>
      </dgm:spPr>
      <dgm:t>
        <a:bodyPr/>
        <a:lstStyle/>
        <a:p>
          <a:endParaRPr lang="ru-RU"/>
        </a:p>
      </dgm:t>
    </dgm:pt>
    <dgm:pt modelId="{5F296C59-072A-4F9D-B3C8-0B6ED7840231}" type="pres">
      <dgm:prSet presAssocID="{72EAB477-EA9D-4654-A0CD-BA0B733DD0EE}" presName="wedgeRectCallout1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9119F-C176-49E7-B804-CA84B68FDAE3}" type="pres">
      <dgm:prSet presAssocID="{06CAB3C5-41C9-4F6F-84E3-E48C08542D5F}" presName="sibTrans" presStyleCnt="0"/>
      <dgm:spPr/>
      <dgm:t>
        <a:bodyPr/>
        <a:lstStyle/>
        <a:p>
          <a:endParaRPr lang="ru-RU"/>
        </a:p>
      </dgm:t>
    </dgm:pt>
    <dgm:pt modelId="{8BB5ACCB-F76F-4E32-B241-B8D646FE71E2}" type="pres">
      <dgm:prSet presAssocID="{C9791288-61FA-4D20-AFE2-DC66C0B8FCFE}" presName="composite" presStyleCnt="0"/>
      <dgm:spPr/>
      <dgm:t>
        <a:bodyPr/>
        <a:lstStyle/>
        <a:p>
          <a:endParaRPr lang="ru-RU"/>
        </a:p>
      </dgm:t>
    </dgm:pt>
    <dgm:pt modelId="{EFAB65A1-4BFF-4C98-BA51-A389AF2E0570}" type="pres">
      <dgm:prSet presAssocID="{C9791288-61FA-4D20-AFE2-DC66C0B8FCFE}" presName="rect1" presStyleLbl="bgImgPlace1" presStyleIdx="3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92B6861B-50FE-4929-B566-6181C9CDBF0B}" type="pres">
      <dgm:prSet presAssocID="{C9791288-61FA-4D20-AFE2-DC66C0B8FCFE}" presName="wedgeRectCallout1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7F44E-80EA-48E5-9B16-FEA76C6B32DE}" type="pres">
      <dgm:prSet presAssocID="{1A9FE132-3B0C-46FE-BF2A-4E45DA2D9556}" presName="sibTrans" presStyleCnt="0"/>
      <dgm:spPr/>
      <dgm:t>
        <a:bodyPr/>
        <a:lstStyle/>
        <a:p>
          <a:endParaRPr lang="ru-RU"/>
        </a:p>
      </dgm:t>
    </dgm:pt>
    <dgm:pt modelId="{F8232B76-8121-426C-BA1F-520021508211}" type="pres">
      <dgm:prSet presAssocID="{35754412-D3E6-41F5-9881-62EB831AF43E}" presName="composite" presStyleCnt="0"/>
      <dgm:spPr/>
      <dgm:t>
        <a:bodyPr/>
        <a:lstStyle/>
        <a:p>
          <a:endParaRPr lang="ru-RU"/>
        </a:p>
      </dgm:t>
    </dgm:pt>
    <dgm:pt modelId="{6207B236-74C7-4BA1-8F92-8052A58DBDD8}" type="pres">
      <dgm:prSet presAssocID="{35754412-D3E6-41F5-9881-62EB831AF43E}" presName="rect1" presStyleLbl="bgImgPlace1" presStyleIdx="4" presStyleCnt="10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74" t="5624" r="2374" b="5624"/>
          </a:stretch>
        </a:blipFill>
      </dgm:spPr>
      <dgm:t>
        <a:bodyPr/>
        <a:lstStyle/>
        <a:p>
          <a:endParaRPr lang="ru-RU"/>
        </a:p>
      </dgm:t>
    </dgm:pt>
    <dgm:pt modelId="{859909E8-F6C5-4329-B309-2A84D07CC46B}" type="pres">
      <dgm:prSet presAssocID="{35754412-D3E6-41F5-9881-62EB831AF43E}" presName="wedgeRectCallout1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25500-2C6F-43B2-930C-6441D2F1A12B}" type="pres">
      <dgm:prSet presAssocID="{ADF5C6FB-F93D-45C2-8B46-AE5862F4D632}" presName="sibTrans" presStyleCnt="0"/>
      <dgm:spPr/>
      <dgm:t>
        <a:bodyPr/>
        <a:lstStyle/>
        <a:p>
          <a:endParaRPr lang="ru-RU"/>
        </a:p>
      </dgm:t>
    </dgm:pt>
    <dgm:pt modelId="{EED11BD9-216A-4B57-AC99-6FF78AB1FA08}" type="pres">
      <dgm:prSet presAssocID="{55C84DDD-B20B-4713-B471-721D8C3875BC}" presName="composite" presStyleCnt="0"/>
      <dgm:spPr/>
      <dgm:t>
        <a:bodyPr/>
        <a:lstStyle/>
        <a:p>
          <a:endParaRPr lang="ru-RU"/>
        </a:p>
      </dgm:t>
    </dgm:pt>
    <dgm:pt modelId="{53F6D833-9989-4C11-B289-D832C0D40F25}" type="pres">
      <dgm:prSet presAssocID="{55C84DDD-B20B-4713-B471-721D8C3875BC}" presName="rect1" presStyleLbl="bgImgPlace1" presStyleIdx="5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9A2A1EF7-0A9F-428B-8DF3-C3BFF367B20D}" type="pres">
      <dgm:prSet presAssocID="{55C84DDD-B20B-4713-B471-721D8C3875BC}" presName="wedgeRectCallout1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7F214-E858-4BFB-9DA9-BF99BC44CEFC}" type="pres">
      <dgm:prSet presAssocID="{3C9C629A-0977-40C6-B360-91D1B3BF8225}" presName="sibTrans" presStyleCnt="0"/>
      <dgm:spPr/>
      <dgm:t>
        <a:bodyPr/>
        <a:lstStyle/>
        <a:p>
          <a:endParaRPr lang="ru-RU"/>
        </a:p>
      </dgm:t>
    </dgm:pt>
    <dgm:pt modelId="{91D17A9C-D3A3-4FD8-B63F-5812569FA831}" type="pres">
      <dgm:prSet presAssocID="{C7AD2316-F5CC-4459-8F6C-9118203DC57E}" presName="composite" presStyleCnt="0"/>
      <dgm:spPr/>
      <dgm:t>
        <a:bodyPr/>
        <a:lstStyle/>
        <a:p>
          <a:endParaRPr lang="ru-RU"/>
        </a:p>
      </dgm:t>
    </dgm:pt>
    <dgm:pt modelId="{1344FB02-18F3-44FE-90A4-999475B7B7C4}" type="pres">
      <dgm:prSet presAssocID="{C7AD2316-F5CC-4459-8F6C-9118203DC57E}" presName="rect1" presStyleLbl="bgImgPlace1" presStyleIdx="6" presStyleCnt="10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19" t="6997" r="10819" b="6997"/>
          </a:stretch>
        </a:blipFill>
      </dgm:spPr>
      <dgm:t>
        <a:bodyPr/>
        <a:lstStyle/>
        <a:p>
          <a:endParaRPr lang="ru-RU"/>
        </a:p>
      </dgm:t>
    </dgm:pt>
    <dgm:pt modelId="{78959D25-ADD2-4073-9F3B-48028609144B}" type="pres">
      <dgm:prSet presAssocID="{C7AD2316-F5CC-4459-8F6C-9118203DC57E}" presName="wedgeRectCallout1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020A3-FD1E-46C6-9F98-FDC188DB75AE}" type="pres">
      <dgm:prSet presAssocID="{37D3CF49-79A4-42FD-A55A-EDB5F1AEC789}" presName="sibTrans" presStyleCnt="0"/>
      <dgm:spPr/>
      <dgm:t>
        <a:bodyPr/>
        <a:lstStyle/>
        <a:p>
          <a:endParaRPr lang="ru-RU"/>
        </a:p>
      </dgm:t>
    </dgm:pt>
    <dgm:pt modelId="{08AF13D7-D211-460C-B0BD-9A0187A44ADC}" type="pres">
      <dgm:prSet presAssocID="{575AA597-6600-42B2-998C-9C06B9E0569C}" presName="composite" presStyleCnt="0"/>
      <dgm:spPr/>
      <dgm:t>
        <a:bodyPr/>
        <a:lstStyle/>
        <a:p>
          <a:endParaRPr lang="ru-RU"/>
        </a:p>
      </dgm:t>
    </dgm:pt>
    <dgm:pt modelId="{F0AD947E-536C-4A36-AF9D-1EAEC1CC9B4D}" type="pres">
      <dgm:prSet presAssocID="{575AA597-6600-42B2-998C-9C06B9E0569C}" presName="rect1" presStyleLbl="bgImgPlace1" presStyleIdx="7" presStyleCnt="10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598" t="11775" r="15598" b="11775"/>
          </a:stretch>
        </a:blipFill>
      </dgm:spPr>
      <dgm:t>
        <a:bodyPr/>
        <a:lstStyle/>
        <a:p>
          <a:endParaRPr lang="ru-RU"/>
        </a:p>
      </dgm:t>
    </dgm:pt>
    <dgm:pt modelId="{216106D9-3BD9-4EAB-9746-ED48DBD1F87D}" type="pres">
      <dgm:prSet presAssocID="{575AA597-6600-42B2-998C-9C06B9E0569C}" presName="wedgeRectCallout1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98C77-786D-45E3-BD4C-679DB1B2EBCF}" type="pres">
      <dgm:prSet presAssocID="{6F3AFD12-B7EB-4193-9364-CBF6F6EBBA4A}" presName="sibTrans" presStyleCnt="0"/>
      <dgm:spPr/>
      <dgm:t>
        <a:bodyPr/>
        <a:lstStyle/>
        <a:p>
          <a:endParaRPr lang="ru-RU"/>
        </a:p>
      </dgm:t>
    </dgm:pt>
    <dgm:pt modelId="{D6B50B6D-75F1-4A52-B660-EF168C6E151E}" type="pres">
      <dgm:prSet presAssocID="{961AFE30-9106-47E7-A488-9EF33B528428}" presName="composite" presStyleCnt="0"/>
      <dgm:spPr/>
      <dgm:t>
        <a:bodyPr/>
        <a:lstStyle/>
        <a:p>
          <a:endParaRPr lang="ru-RU"/>
        </a:p>
      </dgm:t>
    </dgm:pt>
    <dgm:pt modelId="{447E3759-6DDC-4A31-AF92-A2E37B5FE452}" type="pres">
      <dgm:prSet presAssocID="{961AFE30-9106-47E7-A488-9EF33B528428}" presName="rect1" presStyleLbl="bgImgPlace1" presStyleIdx="8" presStyleCnt="10"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686" t="12970" r="13686" b="12970"/>
          </a:stretch>
        </a:blipFill>
      </dgm:spPr>
      <dgm:t>
        <a:bodyPr/>
        <a:lstStyle/>
        <a:p>
          <a:endParaRPr lang="ru-RU"/>
        </a:p>
      </dgm:t>
    </dgm:pt>
    <dgm:pt modelId="{FBEFA6A1-01EA-48E6-9713-DAC363C8F934}" type="pres">
      <dgm:prSet presAssocID="{961AFE30-9106-47E7-A488-9EF33B528428}" presName="wedgeRectCallout1" presStyleLbl="node1" presStyleIdx="8" presStyleCnt="10" custScaleX="116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8000F-9320-4027-97C3-33C7DB1D32C9}" type="pres">
      <dgm:prSet presAssocID="{06E95B64-2E81-4EF9-97B8-AA03B9AA51F4}" presName="sibTrans" presStyleCnt="0"/>
      <dgm:spPr/>
      <dgm:t>
        <a:bodyPr/>
        <a:lstStyle/>
        <a:p>
          <a:endParaRPr lang="ru-RU"/>
        </a:p>
      </dgm:t>
    </dgm:pt>
    <dgm:pt modelId="{191720F4-82E4-4B30-8F0E-AC97C5541616}" type="pres">
      <dgm:prSet presAssocID="{3DB1C8B0-36EA-4516-A23F-35F59D76A05B}" presName="composite" presStyleCnt="0"/>
      <dgm:spPr/>
      <dgm:t>
        <a:bodyPr/>
        <a:lstStyle/>
        <a:p>
          <a:endParaRPr lang="ru-RU"/>
        </a:p>
      </dgm:t>
    </dgm:pt>
    <dgm:pt modelId="{7340BA34-4F41-4C31-8F19-3E2179073B68}" type="pres">
      <dgm:prSet presAssocID="{3DB1C8B0-36EA-4516-A23F-35F59D76A05B}" presName="rect1" presStyleLbl="bgImgPlace1" presStyleIdx="9" presStyleCnt="10"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49" t="1926" r="5549" b="1926"/>
          </a:stretch>
        </a:blipFill>
      </dgm:spPr>
      <dgm:t>
        <a:bodyPr/>
        <a:lstStyle/>
        <a:p>
          <a:endParaRPr lang="ru-RU"/>
        </a:p>
      </dgm:t>
    </dgm:pt>
    <dgm:pt modelId="{1A6FA2F8-5A9A-4B1F-B94B-5FC801355A28}" type="pres">
      <dgm:prSet presAssocID="{3DB1C8B0-36EA-4516-A23F-35F59D76A05B}" presName="wedgeRectCallout1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DB737A-73EE-4129-9E03-C1B0CB2B2167}" type="presOf" srcId="{A6BC8A1C-B437-48DB-AB60-8EE88A601B41}" destId="{A91B0DE9-DF00-433B-9FBC-DDB9E3E8619D}" srcOrd="0" destOrd="0" presId="urn:microsoft.com/office/officeart/2008/layout/BendingPictureCaptionList"/>
    <dgm:cxn modelId="{14FECC6B-3EDF-41B9-8094-1201444AB751}" srcId="{05D55BBF-A377-4217-A3A7-91ED15EDF25B}" destId="{A6BC8A1C-B437-48DB-AB60-8EE88A601B41}" srcOrd="0" destOrd="0" parTransId="{E6D142AC-C3B2-4896-8D45-ABB09494A71D}" sibTransId="{AC9975B4-514A-4FB7-A0F0-3FBEEA56D87E}"/>
    <dgm:cxn modelId="{DD2E9CE5-A8EE-40AB-B3A0-78AC25AF3AE6}" type="presOf" srcId="{05D55BBF-A377-4217-A3A7-91ED15EDF25B}" destId="{AFD3DF9B-E4DC-481C-840B-AB7F11CA0E45}" srcOrd="0" destOrd="0" presId="urn:microsoft.com/office/officeart/2008/layout/BendingPictureCaptionList"/>
    <dgm:cxn modelId="{5F3BEED6-BDE5-48DA-9F74-D1C66E61ECF7}" type="presOf" srcId="{961AFE30-9106-47E7-A488-9EF33B528428}" destId="{FBEFA6A1-01EA-48E6-9713-DAC363C8F934}" srcOrd="0" destOrd="0" presId="urn:microsoft.com/office/officeart/2008/layout/BendingPictureCaptionList"/>
    <dgm:cxn modelId="{8B51B608-5435-4ABC-B283-C297419BB0B0}" type="presOf" srcId="{C7AD2316-F5CC-4459-8F6C-9118203DC57E}" destId="{78959D25-ADD2-4073-9F3B-48028609144B}" srcOrd="0" destOrd="0" presId="urn:microsoft.com/office/officeart/2008/layout/BendingPictureCaptionList"/>
    <dgm:cxn modelId="{A28BC41E-CB7D-493E-A994-6D790E9EA942}" srcId="{05D55BBF-A377-4217-A3A7-91ED15EDF25B}" destId="{575AA597-6600-42B2-998C-9C06B9E0569C}" srcOrd="7" destOrd="0" parTransId="{EE3CF506-8906-4613-9465-B92CF71EA002}" sibTransId="{6F3AFD12-B7EB-4193-9364-CBF6F6EBBA4A}"/>
    <dgm:cxn modelId="{5F732ED8-E4C9-4B87-BB9A-3F12D9346D64}" type="presOf" srcId="{72EAB477-EA9D-4654-A0CD-BA0B733DD0EE}" destId="{5F296C59-072A-4F9D-B3C8-0B6ED7840231}" srcOrd="0" destOrd="0" presId="urn:microsoft.com/office/officeart/2008/layout/BendingPictureCaptionList"/>
    <dgm:cxn modelId="{7A9650D0-D24A-412F-84DE-7479130180A3}" type="presOf" srcId="{55C84DDD-B20B-4713-B471-721D8C3875BC}" destId="{9A2A1EF7-0A9F-428B-8DF3-C3BFF367B20D}" srcOrd="0" destOrd="0" presId="urn:microsoft.com/office/officeart/2008/layout/BendingPictureCaptionList"/>
    <dgm:cxn modelId="{79FF5F12-C2AB-4F83-900A-9F1DD7202CFC}" srcId="{05D55BBF-A377-4217-A3A7-91ED15EDF25B}" destId="{55C84DDD-B20B-4713-B471-721D8C3875BC}" srcOrd="5" destOrd="0" parTransId="{973671C2-6B1F-48B4-8E2D-1679D39C9388}" sibTransId="{3C9C629A-0977-40C6-B360-91D1B3BF8225}"/>
    <dgm:cxn modelId="{DB5A8FE5-8326-4D2C-935B-ED14D772952D}" srcId="{05D55BBF-A377-4217-A3A7-91ED15EDF25B}" destId="{3DB1C8B0-36EA-4516-A23F-35F59D76A05B}" srcOrd="9" destOrd="0" parTransId="{AECCF997-D644-4AB1-81B5-72883FF206C5}" sibTransId="{14E177E6-06E1-4F28-BD62-128F375B18B9}"/>
    <dgm:cxn modelId="{FEF42633-46F3-4916-AF42-C7BB231EA703}" srcId="{05D55BBF-A377-4217-A3A7-91ED15EDF25B}" destId="{35754412-D3E6-41F5-9881-62EB831AF43E}" srcOrd="4" destOrd="0" parTransId="{503793C1-9649-4450-8EC5-7DA16ED6E4B4}" sibTransId="{ADF5C6FB-F93D-45C2-8B46-AE5862F4D632}"/>
    <dgm:cxn modelId="{252D56A7-34CB-4A6B-BBF2-6DCE64019A6D}" srcId="{05D55BBF-A377-4217-A3A7-91ED15EDF25B}" destId="{C7AD2316-F5CC-4459-8F6C-9118203DC57E}" srcOrd="6" destOrd="0" parTransId="{4049B0B4-4EF1-4DD3-87F3-6D52E5998FA5}" sibTransId="{37D3CF49-79A4-42FD-A55A-EDB5F1AEC789}"/>
    <dgm:cxn modelId="{227749FD-2362-4794-B8A7-86C1E8E7B652}" srcId="{05D55BBF-A377-4217-A3A7-91ED15EDF25B}" destId="{E443F1C6-FBA7-4BA8-B6E9-DA6002C2D462}" srcOrd="1" destOrd="0" parTransId="{E4789559-EC14-4B7D-8EBB-118678F2ACAF}" sibTransId="{9CBC3062-A309-4232-ACCE-5F0747FC5FC4}"/>
    <dgm:cxn modelId="{DA6FCA24-B765-4FF8-946B-75E699EC59DB}" srcId="{05D55BBF-A377-4217-A3A7-91ED15EDF25B}" destId="{C9791288-61FA-4D20-AFE2-DC66C0B8FCFE}" srcOrd="3" destOrd="0" parTransId="{484D7446-A943-4B6F-8794-F57D8419C59C}" sibTransId="{1A9FE132-3B0C-46FE-BF2A-4E45DA2D9556}"/>
    <dgm:cxn modelId="{6546C4B3-F8BB-4AC3-BD87-CC4A54CAFBBF}" type="presOf" srcId="{35754412-D3E6-41F5-9881-62EB831AF43E}" destId="{859909E8-F6C5-4329-B309-2A84D07CC46B}" srcOrd="0" destOrd="0" presId="urn:microsoft.com/office/officeart/2008/layout/BendingPictureCaptionList"/>
    <dgm:cxn modelId="{8E10C6DD-A826-466B-8E1F-EEC24B7E2F7C}" type="presOf" srcId="{C9791288-61FA-4D20-AFE2-DC66C0B8FCFE}" destId="{92B6861B-50FE-4929-B566-6181C9CDBF0B}" srcOrd="0" destOrd="0" presId="urn:microsoft.com/office/officeart/2008/layout/BendingPictureCaptionList"/>
    <dgm:cxn modelId="{87DBE908-EE6A-40D0-A788-BE52E296FCEE}" type="presOf" srcId="{575AA597-6600-42B2-998C-9C06B9E0569C}" destId="{216106D9-3BD9-4EAB-9746-ED48DBD1F87D}" srcOrd="0" destOrd="0" presId="urn:microsoft.com/office/officeart/2008/layout/BendingPictureCaptionList"/>
    <dgm:cxn modelId="{28846DB9-2CC4-49E2-8D80-5C0222902B14}" srcId="{05D55BBF-A377-4217-A3A7-91ED15EDF25B}" destId="{961AFE30-9106-47E7-A488-9EF33B528428}" srcOrd="8" destOrd="0" parTransId="{EC42D1EA-7EE9-4951-896B-F75A9C37A2B9}" sibTransId="{06E95B64-2E81-4EF9-97B8-AA03B9AA51F4}"/>
    <dgm:cxn modelId="{F55E633C-1CB3-48CC-BD00-0C5E8D40106C}" type="presOf" srcId="{E443F1C6-FBA7-4BA8-B6E9-DA6002C2D462}" destId="{7C5E52A7-DC10-4DCF-877A-E57C8E701FFC}" srcOrd="0" destOrd="0" presId="urn:microsoft.com/office/officeart/2008/layout/BendingPictureCaptionList"/>
    <dgm:cxn modelId="{679CE409-7DB6-473E-A858-716692A563DC}" srcId="{05D55BBF-A377-4217-A3A7-91ED15EDF25B}" destId="{72EAB477-EA9D-4654-A0CD-BA0B733DD0EE}" srcOrd="2" destOrd="0" parTransId="{423FEC82-A279-4AEF-BC58-B3921BBEBD28}" sibTransId="{06CAB3C5-41C9-4F6F-84E3-E48C08542D5F}"/>
    <dgm:cxn modelId="{C32B3F33-3A73-4700-8454-00A6F9D92702}" type="presOf" srcId="{3DB1C8B0-36EA-4516-A23F-35F59D76A05B}" destId="{1A6FA2F8-5A9A-4B1F-B94B-5FC801355A28}" srcOrd="0" destOrd="0" presId="urn:microsoft.com/office/officeart/2008/layout/BendingPictureCaptionList"/>
    <dgm:cxn modelId="{FEA1F989-2B33-4DA4-A645-7A99F89C0E08}" type="presParOf" srcId="{AFD3DF9B-E4DC-481C-840B-AB7F11CA0E45}" destId="{2B526110-9230-42E8-87FF-9F2996B1FF2A}" srcOrd="0" destOrd="0" presId="urn:microsoft.com/office/officeart/2008/layout/BendingPictureCaptionList"/>
    <dgm:cxn modelId="{9230DAF1-D878-4CF7-A7FC-86DBEBC90AE2}" type="presParOf" srcId="{2B526110-9230-42E8-87FF-9F2996B1FF2A}" destId="{EB451CBD-035F-4E05-A65E-152472AB85BB}" srcOrd="0" destOrd="0" presId="urn:microsoft.com/office/officeart/2008/layout/BendingPictureCaptionList"/>
    <dgm:cxn modelId="{E06D3D3F-7F89-4628-952F-29BD20267E92}" type="presParOf" srcId="{2B526110-9230-42E8-87FF-9F2996B1FF2A}" destId="{A91B0DE9-DF00-433B-9FBC-DDB9E3E8619D}" srcOrd="1" destOrd="0" presId="urn:microsoft.com/office/officeart/2008/layout/BendingPictureCaptionList"/>
    <dgm:cxn modelId="{016EDBF7-911E-4D81-AB05-A26CBE64AFE4}" type="presParOf" srcId="{AFD3DF9B-E4DC-481C-840B-AB7F11CA0E45}" destId="{8A6E6383-881B-431C-9769-35BF78A25C12}" srcOrd="1" destOrd="0" presId="urn:microsoft.com/office/officeart/2008/layout/BendingPictureCaptionList"/>
    <dgm:cxn modelId="{F8FFDD27-1F9F-47DC-913D-E3DA5CDD1E3F}" type="presParOf" srcId="{AFD3DF9B-E4DC-481C-840B-AB7F11CA0E45}" destId="{E6897CEE-8C37-4ACE-9DE9-A7E78C723390}" srcOrd="2" destOrd="0" presId="urn:microsoft.com/office/officeart/2008/layout/BendingPictureCaptionList"/>
    <dgm:cxn modelId="{755D7B04-0D94-4207-915C-C4D44FA4A223}" type="presParOf" srcId="{E6897CEE-8C37-4ACE-9DE9-A7E78C723390}" destId="{579C8D06-6913-4EB7-9D8C-565AD50BD454}" srcOrd="0" destOrd="0" presId="urn:microsoft.com/office/officeart/2008/layout/BendingPictureCaptionList"/>
    <dgm:cxn modelId="{73FCE739-8673-4F84-9CE0-DEED326851CE}" type="presParOf" srcId="{E6897CEE-8C37-4ACE-9DE9-A7E78C723390}" destId="{7C5E52A7-DC10-4DCF-877A-E57C8E701FFC}" srcOrd="1" destOrd="0" presId="urn:microsoft.com/office/officeart/2008/layout/BendingPictureCaptionList"/>
    <dgm:cxn modelId="{9F703691-32FB-421E-B323-95ED76C9B5A2}" type="presParOf" srcId="{AFD3DF9B-E4DC-481C-840B-AB7F11CA0E45}" destId="{4C0BAA69-FBF6-46E1-8C28-A8CA168C27A6}" srcOrd="3" destOrd="0" presId="urn:microsoft.com/office/officeart/2008/layout/BendingPictureCaptionList"/>
    <dgm:cxn modelId="{E0EBA18D-D66A-456E-8EA6-3870205E4252}" type="presParOf" srcId="{AFD3DF9B-E4DC-481C-840B-AB7F11CA0E45}" destId="{BD2E57F3-E1AF-4234-8669-5D73CFE0C6CD}" srcOrd="4" destOrd="0" presId="urn:microsoft.com/office/officeart/2008/layout/BendingPictureCaptionList"/>
    <dgm:cxn modelId="{682DF48A-4C89-462C-9FC7-F08144C70F09}" type="presParOf" srcId="{BD2E57F3-E1AF-4234-8669-5D73CFE0C6CD}" destId="{1F33EF17-1232-4558-B7D1-6AC203808D74}" srcOrd="0" destOrd="0" presId="urn:microsoft.com/office/officeart/2008/layout/BendingPictureCaptionList"/>
    <dgm:cxn modelId="{65F5728D-BD57-4D42-83EE-3A273E5177C6}" type="presParOf" srcId="{BD2E57F3-E1AF-4234-8669-5D73CFE0C6CD}" destId="{5F296C59-072A-4F9D-B3C8-0B6ED7840231}" srcOrd="1" destOrd="0" presId="urn:microsoft.com/office/officeart/2008/layout/BendingPictureCaptionList"/>
    <dgm:cxn modelId="{8BC1F66E-22DA-4AB2-8375-5768D7D3A6F9}" type="presParOf" srcId="{AFD3DF9B-E4DC-481C-840B-AB7F11CA0E45}" destId="{5B29119F-C176-49E7-B804-CA84B68FDAE3}" srcOrd="5" destOrd="0" presId="urn:microsoft.com/office/officeart/2008/layout/BendingPictureCaptionList"/>
    <dgm:cxn modelId="{C438FD69-9B21-4756-B6A4-6DBD418A6BA6}" type="presParOf" srcId="{AFD3DF9B-E4DC-481C-840B-AB7F11CA0E45}" destId="{8BB5ACCB-F76F-4E32-B241-B8D646FE71E2}" srcOrd="6" destOrd="0" presId="urn:microsoft.com/office/officeart/2008/layout/BendingPictureCaptionList"/>
    <dgm:cxn modelId="{82EC984D-0222-4A48-BA20-7714B84FD3C5}" type="presParOf" srcId="{8BB5ACCB-F76F-4E32-B241-B8D646FE71E2}" destId="{EFAB65A1-4BFF-4C98-BA51-A389AF2E0570}" srcOrd="0" destOrd="0" presId="urn:microsoft.com/office/officeart/2008/layout/BendingPictureCaptionList"/>
    <dgm:cxn modelId="{B400D503-07BF-4030-82AE-686280714469}" type="presParOf" srcId="{8BB5ACCB-F76F-4E32-B241-B8D646FE71E2}" destId="{92B6861B-50FE-4929-B566-6181C9CDBF0B}" srcOrd="1" destOrd="0" presId="urn:microsoft.com/office/officeart/2008/layout/BendingPictureCaptionList"/>
    <dgm:cxn modelId="{C78B0452-BDBE-4636-9641-DAE93AB92223}" type="presParOf" srcId="{AFD3DF9B-E4DC-481C-840B-AB7F11CA0E45}" destId="{7FC7F44E-80EA-48E5-9B16-FEA76C6B32DE}" srcOrd="7" destOrd="0" presId="urn:microsoft.com/office/officeart/2008/layout/BendingPictureCaptionList"/>
    <dgm:cxn modelId="{83435BCC-1F73-46E3-84EC-759E2F020237}" type="presParOf" srcId="{AFD3DF9B-E4DC-481C-840B-AB7F11CA0E45}" destId="{F8232B76-8121-426C-BA1F-520021508211}" srcOrd="8" destOrd="0" presId="urn:microsoft.com/office/officeart/2008/layout/BendingPictureCaptionList"/>
    <dgm:cxn modelId="{B44017C8-4C99-4D5C-A597-61F8ACB27ADA}" type="presParOf" srcId="{F8232B76-8121-426C-BA1F-520021508211}" destId="{6207B236-74C7-4BA1-8F92-8052A58DBDD8}" srcOrd="0" destOrd="0" presId="urn:microsoft.com/office/officeart/2008/layout/BendingPictureCaptionList"/>
    <dgm:cxn modelId="{76F05A82-A288-440A-8058-46A9417A4F0D}" type="presParOf" srcId="{F8232B76-8121-426C-BA1F-520021508211}" destId="{859909E8-F6C5-4329-B309-2A84D07CC46B}" srcOrd="1" destOrd="0" presId="urn:microsoft.com/office/officeart/2008/layout/BendingPictureCaptionList"/>
    <dgm:cxn modelId="{C37D1692-5820-40CA-977E-145102D7911C}" type="presParOf" srcId="{AFD3DF9B-E4DC-481C-840B-AB7F11CA0E45}" destId="{25625500-2C6F-43B2-930C-6441D2F1A12B}" srcOrd="9" destOrd="0" presId="urn:microsoft.com/office/officeart/2008/layout/BendingPictureCaptionList"/>
    <dgm:cxn modelId="{164BEEF6-8B17-418A-BD90-251332393A15}" type="presParOf" srcId="{AFD3DF9B-E4DC-481C-840B-AB7F11CA0E45}" destId="{EED11BD9-216A-4B57-AC99-6FF78AB1FA08}" srcOrd="10" destOrd="0" presId="urn:microsoft.com/office/officeart/2008/layout/BendingPictureCaptionList"/>
    <dgm:cxn modelId="{3988C1A3-E75D-4AB5-8056-0A60EA7D934F}" type="presParOf" srcId="{EED11BD9-216A-4B57-AC99-6FF78AB1FA08}" destId="{53F6D833-9989-4C11-B289-D832C0D40F25}" srcOrd="0" destOrd="0" presId="urn:microsoft.com/office/officeart/2008/layout/BendingPictureCaptionList"/>
    <dgm:cxn modelId="{2E1B9448-FF8C-476E-A19C-8D1B218ABB7C}" type="presParOf" srcId="{EED11BD9-216A-4B57-AC99-6FF78AB1FA08}" destId="{9A2A1EF7-0A9F-428B-8DF3-C3BFF367B20D}" srcOrd="1" destOrd="0" presId="urn:microsoft.com/office/officeart/2008/layout/BendingPictureCaptionList"/>
    <dgm:cxn modelId="{1C72DE37-80CF-4CC9-9B97-77B06C31E553}" type="presParOf" srcId="{AFD3DF9B-E4DC-481C-840B-AB7F11CA0E45}" destId="{4FC7F214-E858-4BFB-9DA9-BF99BC44CEFC}" srcOrd="11" destOrd="0" presId="urn:microsoft.com/office/officeart/2008/layout/BendingPictureCaptionList"/>
    <dgm:cxn modelId="{017BD8BE-1860-4119-9E10-5A9C9424827E}" type="presParOf" srcId="{AFD3DF9B-E4DC-481C-840B-AB7F11CA0E45}" destId="{91D17A9C-D3A3-4FD8-B63F-5812569FA831}" srcOrd="12" destOrd="0" presId="urn:microsoft.com/office/officeart/2008/layout/BendingPictureCaptionList"/>
    <dgm:cxn modelId="{D6860908-CDC3-483B-B589-A63AADD0DC3B}" type="presParOf" srcId="{91D17A9C-D3A3-4FD8-B63F-5812569FA831}" destId="{1344FB02-18F3-44FE-90A4-999475B7B7C4}" srcOrd="0" destOrd="0" presId="urn:microsoft.com/office/officeart/2008/layout/BendingPictureCaptionList"/>
    <dgm:cxn modelId="{4788F8E3-FA63-43FF-BFFB-574FB7BC908A}" type="presParOf" srcId="{91D17A9C-D3A3-4FD8-B63F-5812569FA831}" destId="{78959D25-ADD2-4073-9F3B-48028609144B}" srcOrd="1" destOrd="0" presId="urn:microsoft.com/office/officeart/2008/layout/BendingPictureCaptionList"/>
    <dgm:cxn modelId="{9777B9B1-8E25-44E7-815E-6677663CEA6D}" type="presParOf" srcId="{AFD3DF9B-E4DC-481C-840B-AB7F11CA0E45}" destId="{D29020A3-FD1E-46C6-9F98-FDC188DB75AE}" srcOrd="13" destOrd="0" presId="urn:microsoft.com/office/officeart/2008/layout/BendingPictureCaptionList"/>
    <dgm:cxn modelId="{BE1A7562-BF4B-4412-8383-4500FC7E1F2B}" type="presParOf" srcId="{AFD3DF9B-E4DC-481C-840B-AB7F11CA0E45}" destId="{08AF13D7-D211-460C-B0BD-9A0187A44ADC}" srcOrd="14" destOrd="0" presId="urn:microsoft.com/office/officeart/2008/layout/BendingPictureCaptionList"/>
    <dgm:cxn modelId="{CD0792BB-105E-4156-8927-D69827D82EFD}" type="presParOf" srcId="{08AF13D7-D211-460C-B0BD-9A0187A44ADC}" destId="{F0AD947E-536C-4A36-AF9D-1EAEC1CC9B4D}" srcOrd="0" destOrd="0" presId="urn:microsoft.com/office/officeart/2008/layout/BendingPictureCaptionList"/>
    <dgm:cxn modelId="{5324041C-66BF-4F60-8EF1-D658AD97DEB0}" type="presParOf" srcId="{08AF13D7-D211-460C-B0BD-9A0187A44ADC}" destId="{216106D9-3BD9-4EAB-9746-ED48DBD1F87D}" srcOrd="1" destOrd="0" presId="urn:microsoft.com/office/officeart/2008/layout/BendingPictureCaptionList"/>
    <dgm:cxn modelId="{6B0723FC-2B97-48D9-B115-B6E867864742}" type="presParOf" srcId="{AFD3DF9B-E4DC-481C-840B-AB7F11CA0E45}" destId="{73098C77-786D-45E3-BD4C-679DB1B2EBCF}" srcOrd="15" destOrd="0" presId="urn:microsoft.com/office/officeart/2008/layout/BendingPictureCaptionList"/>
    <dgm:cxn modelId="{94C0AA4D-EE97-431D-8008-CAEB52AAE802}" type="presParOf" srcId="{AFD3DF9B-E4DC-481C-840B-AB7F11CA0E45}" destId="{D6B50B6D-75F1-4A52-B660-EF168C6E151E}" srcOrd="16" destOrd="0" presId="urn:microsoft.com/office/officeart/2008/layout/BendingPictureCaptionList"/>
    <dgm:cxn modelId="{237691F9-D0B7-4A6D-9936-E4D405C3F8E0}" type="presParOf" srcId="{D6B50B6D-75F1-4A52-B660-EF168C6E151E}" destId="{447E3759-6DDC-4A31-AF92-A2E37B5FE452}" srcOrd="0" destOrd="0" presId="urn:microsoft.com/office/officeart/2008/layout/BendingPictureCaptionList"/>
    <dgm:cxn modelId="{BCAE4258-29A3-4687-83B7-78EE419C52D2}" type="presParOf" srcId="{D6B50B6D-75F1-4A52-B660-EF168C6E151E}" destId="{FBEFA6A1-01EA-48E6-9713-DAC363C8F934}" srcOrd="1" destOrd="0" presId="urn:microsoft.com/office/officeart/2008/layout/BendingPictureCaptionList"/>
    <dgm:cxn modelId="{0CFE082C-D5DC-4B57-A56B-E2814E52EB4B}" type="presParOf" srcId="{AFD3DF9B-E4DC-481C-840B-AB7F11CA0E45}" destId="{1AF8000F-9320-4027-97C3-33C7DB1D32C9}" srcOrd="17" destOrd="0" presId="urn:microsoft.com/office/officeart/2008/layout/BendingPictureCaptionList"/>
    <dgm:cxn modelId="{823496CA-AB4A-4D98-8B8C-0FDE00A1ED69}" type="presParOf" srcId="{AFD3DF9B-E4DC-481C-840B-AB7F11CA0E45}" destId="{191720F4-82E4-4B30-8F0E-AC97C5541616}" srcOrd="18" destOrd="0" presId="urn:microsoft.com/office/officeart/2008/layout/BendingPictureCaptionList"/>
    <dgm:cxn modelId="{4E4E4313-D001-4548-AA63-1FB66E3C056E}" type="presParOf" srcId="{191720F4-82E4-4B30-8F0E-AC97C5541616}" destId="{7340BA34-4F41-4C31-8F19-3E2179073B68}" srcOrd="0" destOrd="0" presId="urn:microsoft.com/office/officeart/2008/layout/BendingPictureCaptionList"/>
    <dgm:cxn modelId="{BDEE12DE-62BE-4E42-B2B4-4CA87E899643}" type="presParOf" srcId="{191720F4-82E4-4B30-8F0E-AC97C5541616}" destId="{1A6FA2F8-5A9A-4B1F-B94B-5FC801355A2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505933-FF21-447E-8CF0-422296598E25}" type="doc">
      <dgm:prSet loTypeId="urn:microsoft.com/office/officeart/2008/layout/PictureStrip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4195BB4-CE01-4550-8330-EC3DF8D99740}">
      <dgm:prSet phldrT="[Текст]" custT="1"/>
      <dgm:spPr>
        <a:xfrm>
          <a:off x="2813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физкультуры  и спорта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130 812,9 тыс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DEA0417-208B-45D6-BB17-2A339365C524}" type="parTrans" cxnId="{9F57BE56-8805-4655-916A-E5EDA3B16B10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B29D4-2CA1-4513-A355-24BE54520C29}" type="sibTrans" cxnId="{9F57BE56-8805-4655-916A-E5EDA3B16B10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1666CF-5533-468C-948B-22A086C30A2B}">
      <dgm:prSet phldrT="[Текст]" custT="1"/>
      <dgm:spPr>
        <a:xfrm>
          <a:off x="809066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28 461,3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C3AF2DD-A66B-4E4A-81FD-B5F027CDB523}" type="parTrans" cxnId="{1B386BEE-A4CD-47A2-B811-9BDEAF57AE5F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545A4-DD3A-4E1B-A8D0-0C8506A034C2}" type="sibTrans" cxnId="{1B386BEE-A4CD-47A2-B811-9BDEAF57AE5F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D7E52-1385-4F97-A12E-CBA138E14640}">
      <dgm:prSet phldrT="[Текст]" custT="1"/>
      <dgm:spPr>
        <a:xfrm>
          <a:off x="2421571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ЖКХ и повышение энергетической эффективности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89 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801,6 тыс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</a:p>
        <a:p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3CE8AB6-69F5-4D47-8004-A97C62700684}" type="parTrans" cxnId="{6D62B3DB-D614-4374-845D-A3B5D84875E5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2ED2C-4F1B-4667-A09C-54D2AF915EEC}" type="sibTrans" cxnId="{6D62B3DB-D614-4374-845D-A3B5D84875E5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817A5-4F3D-441B-B1B7-99EC2C5F8DA2}">
      <dgm:prSet phldrT="[Текст]" custT="1"/>
      <dgm:spPr>
        <a:xfrm>
          <a:off x="7259088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Муниципальное управление и гражданское общество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90 514,2 тыс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EEE7469-5C3B-4059-8C46-EE7A8AB76631}" type="parTrans" cxnId="{30F97A4B-5E13-4FFF-99FD-D8387612637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517B9-2C9C-45C5-9EA5-6A9B09ECC732}" type="sibTrans" cxnId="{30F97A4B-5E13-4FFF-99FD-D8387612637D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9F4A1-0B38-4A59-B8CE-A911E8B08788}">
      <dgm:prSet phldrT="[Текст]" custT="1"/>
      <dgm:spPr>
        <a:xfrm>
          <a:off x="3227824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дорожно-транспортного комплекса  52 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970,1 тыс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8A4B699-EA19-4503-927A-1635F1F8C0E5}" type="parTrans" cxnId="{B9C878D9-5FA8-47A5-BB89-B140005A82D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A369A8-D702-4551-93FF-1A46DE8F055B}" type="sibTrans" cxnId="{B9C878D9-5FA8-47A5-BB89-B140005A82D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83881-FF63-4D71-8B41-B094698F6101}">
      <dgm:prSet phldrT="[Текст]" custT="1"/>
      <dgm:spPr>
        <a:xfrm>
          <a:off x="4034077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20 164,2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7DCF182-5401-40E0-8D9F-B08640C815A9}" type="parTrans" cxnId="{9E247406-A4F5-4F8E-9CCF-A460ADABCC9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1274A-8126-4800-AD40-F553F4FC3C6A}" type="sibTrans" cxnId="{9E247406-A4F5-4F8E-9CCF-A460ADABCC9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61CF4-51AA-4A6D-988F-23B4E1BCE996}">
      <dgm:prSet phldrT="[Текст]" custT="1"/>
      <dgm:spPr>
        <a:xfrm>
          <a:off x="4840330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Безопасность в городском поселении Федоровский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4 149,9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E5C0FA5-65AC-4FD6-878E-FDA89C105227}" type="parTrans" cxnId="{87B156C0-90B8-4BE3-B787-C2CE619DAA87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5857-F748-4E80-BA57-043F3057EB00}" type="sibTrans" cxnId="{87B156C0-90B8-4BE3-B787-C2CE619DAA87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E6600-4532-4EE5-BCA1-07D5529AAEAB}">
      <dgm:prSet phldrT="[Текст]" custT="1"/>
      <dgm:spPr>
        <a:xfrm>
          <a:off x="1615318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Федоровского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464,7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FD3B7F6-2B2C-4666-B952-924D9E60BBEB}" type="parTrans" cxnId="{234ABD8D-3756-47C9-A9C7-4B5832E7C334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261A0-3B97-4753-A183-5079F59D5FE7}" type="sibTrans" cxnId="{234ABD8D-3756-47C9-A9C7-4B5832E7C334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1254A-FA7A-4C8C-8C2B-57F12297059A}">
      <dgm:prSet phldrT="[Текст]" custT="1"/>
      <dgm:spPr>
        <a:xfrm>
          <a:off x="5646583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муниципальными финансами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5 181,7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B1F677E-B96D-40AF-9495-D6577722B682}" type="parTrans" cxnId="{C44D1717-B5F5-4261-B74B-583843906441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ECEA8-3013-4832-B396-E710C224AC9F}" type="sibTrans" cxnId="{C44D1717-B5F5-4261-B74B-583843906441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773E0-1FD6-482D-91E4-D61AAA2BC83F}">
      <dgm:prSet phldrT="[Текст]" custT="1"/>
      <dgm:spPr>
        <a:xfrm>
          <a:off x="6452835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муниципальным имуществом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45,7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D3F843E-0144-4AEF-8778-0767664D57D1}" type="parTrans" cxnId="{AE8F9744-9C8E-4803-8621-85605525654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9CCD3-8352-48A3-B60F-5449D4E8A943}" type="sibTrans" cxnId="{AE8F9744-9C8E-4803-8621-856055256549}">
      <dgm:prSet/>
      <dgm:spPr/>
      <dgm:t>
        <a:bodyPr/>
        <a:lstStyle/>
        <a:p>
          <a:endParaRPr lang="ru-RU" sz="1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E5723-0335-4D8F-9F83-0288169138AE}">
      <dgm:prSet phldrT="[Текст]" custT="1"/>
      <dgm:spPr>
        <a:xfrm>
          <a:off x="8065341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комфортной среды </a:t>
          </a:r>
        </a:p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 тыс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54F424A-9AB2-4F2F-85B4-D79E049F13F8}" type="parTrans" cxnId="{C6D01524-6EAE-4816-862C-40B1E524E12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9C4BC0-58B3-47AD-9BF4-35463F38F024}" type="sibTrans" cxnId="{C6D01524-6EAE-4816-862C-40B1E524E12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50B7D-5E96-47FF-96E0-953ED7BF8DE0}">
      <dgm:prSet phldrT="[Текст]" custT="1"/>
      <dgm:spPr>
        <a:xfrm>
          <a:off x="8871594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Создание условий для экономического развития</a:t>
          </a:r>
          <a:b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25,0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E9451B6-0C97-49E5-A59B-FE365A879C94}" type="parTrans" cxnId="{C48F815F-D806-4C6F-8DFF-5FC26233756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E54A2-DBDA-42BF-A243-CBBF3D1D2AE9}" type="sibTrans" cxnId="{C48F815F-D806-4C6F-8DFF-5FC26233756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A1E25-BDCE-4131-B411-39CCA325D862}">
      <dgm:prSet phldrT="[Текст]" custT="1"/>
      <dgm:spPr>
        <a:xfrm>
          <a:off x="9677847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реализации прав граждан на улучшение жилищных условий </a:t>
          </a:r>
          <a:b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648 720,7 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4BF692F-90FB-4B0E-8B50-B16600710520}" type="parTrans" cxnId="{7B3EAD3C-6D31-4141-AEBC-9A49D7B62047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9BCDF-BB9F-4D72-B46C-89D2DFD8CDDB}" type="sibTrans" cxnId="{7B3EAD3C-6D31-4141-AEBC-9A49D7B62047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72BEA-0FCA-4AB5-AAD8-3D1FB0409F0C}">
      <dgm:prSet phldrT="[Текст]" custT="1"/>
      <dgm:spPr>
        <a:xfrm>
          <a:off x="10484099" y="0"/>
          <a:ext cx="782769" cy="4417621"/>
        </a:xfrm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Укрепление межнационального и межконфессионального согласия, профилактика экстремизма </a:t>
          </a:r>
          <a:b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267,8 </a:t>
          </a:r>
          <a:r>
            <a:rPr lang="ru-RU" sz="1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0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C92DD51-D19E-433F-AC0B-1C30D421CAAD}" type="parTrans" cxnId="{B845631E-DE26-47AC-A094-D6972323CC93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E040B-2B0E-4486-8EFF-3872D0A2A9E4}" type="sibTrans" cxnId="{B845631E-DE26-47AC-A094-D6972323CC93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45020-26A4-4CB8-B60E-74B0E827CBB0}" type="pres">
      <dgm:prSet presAssocID="{56505933-FF21-447E-8CF0-422296598E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5C83A3-B13A-43F9-8E74-8F68E2EFBDB5}" type="pres">
      <dgm:prSet presAssocID="{64195BB4-CE01-4550-8330-EC3DF8D99740}" presName="composite" presStyleCnt="0"/>
      <dgm:spPr/>
      <dgm:t>
        <a:bodyPr/>
        <a:lstStyle/>
        <a:p>
          <a:endParaRPr lang="ru-RU"/>
        </a:p>
      </dgm:t>
    </dgm:pt>
    <dgm:pt modelId="{98580FD8-0E1B-46CD-AE46-1A9220255C01}" type="pres">
      <dgm:prSet presAssocID="{64195BB4-CE01-4550-8330-EC3DF8D99740}" presName="rect1" presStyleLbl="trAlignAcc1" presStyleIdx="0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3B67DC-CFEB-4596-B411-03806B1C37D2}" type="pres">
      <dgm:prSet presAssocID="{64195BB4-CE01-4550-8330-EC3DF8D99740}" presName="rect2" presStyleLbl="fgImgPlace1" presStyleIdx="0" presStyleCnt="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</dgm:spPr>
      <dgm:t>
        <a:bodyPr/>
        <a:lstStyle/>
        <a:p>
          <a:endParaRPr lang="ru-RU"/>
        </a:p>
      </dgm:t>
    </dgm:pt>
    <dgm:pt modelId="{AE5681E1-6D98-4D77-B431-8FBD87A78D9C}" type="pres">
      <dgm:prSet presAssocID="{1A1B29D4-2CA1-4513-A355-24BE54520C29}" presName="sibTrans" presStyleCnt="0"/>
      <dgm:spPr/>
      <dgm:t>
        <a:bodyPr/>
        <a:lstStyle/>
        <a:p>
          <a:endParaRPr lang="ru-RU"/>
        </a:p>
      </dgm:t>
    </dgm:pt>
    <dgm:pt modelId="{18940EBC-F651-483B-992B-717658ABB7C5}" type="pres">
      <dgm:prSet presAssocID="{741666CF-5533-468C-948B-22A086C30A2B}" presName="composite" presStyleCnt="0"/>
      <dgm:spPr/>
      <dgm:t>
        <a:bodyPr/>
        <a:lstStyle/>
        <a:p>
          <a:endParaRPr lang="ru-RU"/>
        </a:p>
      </dgm:t>
    </dgm:pt>
    <dgm:pt modelId="{A922EB49-3CE1-4D5E-9169-63B91F79A5F3}" type="pres">
      <dgm:prSet presAssocID="{741666CF-5533-468C-948B-22A086C30A2B}" presName="rect1" presStyleLbl="trAlignAcc1" presStyleIdx="1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70589F0-1B32-4D18-A699-222C63C712AF}" type="pres">
      <dgm:prSet presAssocID="{741666CF-5533-468C-948B-22A086C30A2B}" presName="rect2" presStyleLbl="fgImgPlace1" presStyleIdx="1" presStyleCnt="1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000" r="-91000"/>
          </a:stretch>
        </a:blipFill>
      </dgm:spPr>
      <dgm:t>
        <a:bodyPr/>
        <a:lstStyle/>
        <a:p>
          <a:endParaRPr lang="ru-RU"/>
        </a:p>
      </dgm:t>
    </dgm:pt>
    <dgm:pt modelId="{E1E7955C-5091-4B8D-AB87-55CC439751B4}" type="pres">
      <dgm:prSet presAssocID="{589545A4-DD3A-4E1B-A8D0-0C8506A034C2}" presName="sibTrans" presStyleCnt="0"/>
      <dgm:spPr/>
      <dgm:t>
        <a:bodyPr/>
        <a:lstStyle/>
        <a:p>
          <a:endParaRPr lang="ru-RU"/>
        </a:p>
      </dgm:t>
    </dgm:pt>
    <dgm:pt modelId="{5F1C2C20-D94C-4732-A600-4C4B1080C3B7}" type="pres">
      <dgm:prSet presAssocID="{88AE6600-4532-4EE5-BCA1-07D5529AAEAB}" presName="composite" presStyleCnt="0"/>
      <dgm:spPr/>
      <dgm:t>
        <a:bodyPr/>
        <a:lstStyle/>
        <a:p>
          <a:endParaRPr lang="ru-RU"/>
        </a:p>
      </dgm:t>
    </dgm:pt>
    <dgm:pt modelId="{28628458-D2A1-4718-8759-97FB82485D02}" type="pres">
      <dgm:prSet presAssocID="{88AE6600-4532-4EE5-BCA1-07D5529AAEAB}" presName="rect1" presStyleLbl="trAlignAcc1" presStyleIdx="2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6BB3DD9-317E-4329-9B34-24EF0D9B843F}" type="pres">
      <dgm:prSet presAssocID="{88AE6600-4532-4EE5-BCA1-07D5529AAEAB}" presName="rect2" presStyleLbl="fgImgPlace1" presStyleIdx="2" presStyleCnt="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</dgm:spPr>
      <dgm:t>
        <a:bodyPr/>
        <a:lstStyle/>
        <a:p>
          <a:endParaRPr lang="ru-RU"/>
        </a:p>
      </dgm:t>
    </dgm:pt>
    <dgm:pt modelId="{72325991-C309-4591-A700-4FEC02510DDA}" type="pres">
      <dgm:prSet presAssocID="{3AF261A0-3B97-4753-A183-5079F59D5FE7}" presName="sibTrans" presStyleCnt="0"/>
      <dgm:spPr/>
      <dgm:t>
        <a:bodyPr/>
        <a:lstStyle/>
        <a:p>
          <a:endParaRPr lang="ru-RU"/>
        </a:p>
      </dgm:t>
    </dgm:pt>
    <dgm:pt modelId="{D02656AD-CC2F-423E-9422-96437A112738}" type="pres">
      <dgm:prSet presAssocID="{040D7E52-1385-4F97-A12E-CBA138E14640}" presName="composite" presStyleCnt="0"/>
      <dgm:spPr/>
      <dgm:t>
        <a:bodyPr/>
        <a:lstStyle/>
        <a:p>
          <a:endParaRPr lang="ru-RU"/>
        </a:p>
      </dgm:t>
    </dgm:pt>
    <dgm:pt modelId="{96972003-D37C-482C-9801-B7DB3E0C34FE}" type="pres">
      <dgm:prSet presAssocID="{040D7E52-1385-4F97-A12E-CBA138E14640}" presName="rect1" presStyleLbl="trAlignAcc1" presStyleIdx="3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64CE2A2-B835-4A8D-A0E6-662E3A66D741}" type="pres">
      <dgm:prSet presAssocID="{040D7E52-1385-4F97-A12E-CBA138E14640}" presName="rect2" presStyleLbl="fgImgPlace1" presStyleIdx="3" presStyleCnt="1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</dgm:spPr>
      <dgm:t>
        <a:bodyPr/>
        <a:lstStyle/>
        <a:p>
          <a:endParaRPr lang="ru-RU"/>
        </a:p>
      </dgm:t>
    </dgm:pt>
    <dgm:pt modelId="{AB8958F2-A651-466F-B96E-E327B1F9B972}" type="pres">
      <dgm:prSet presAssocID="{9F02ED2C-4F1B-4667-A09C-54D2AF915EEC}" presName="sibTrans" presStyleCnt="0"/>
      <dgm:spPr/>
      <dgm:t>
        <a:bodyPr/>
        <a:lstStyle/>
        <a:p>
          <a:endParaRPr lang="ru-RU"/>
        </a:p>
      </dgm:t>
    </dgm:pt>
    <dgm:pt modelId="{110197AA-8303-474C-A1B9-E96146CBACD5}" type="pres">
      <dgm:prSet presAssocID="{EBB9F4A1-0B38-4A59-B8CE-A911E8B08788}" presName="composite" presStyleCnt="0"/>
      <dgm:spPr/>
      <dgm:t>
        <a:bodyPr/>
        <a:lstStyle/>
        <a:p>
          <a:endParaRPr lang="ru-RU"/>
        </a:p>
      </dgm:t>
    </dgm:pt>
    <dgm:pt modelId="{AAEFB3D7-D375-48CE-99D1-3CFFB4B05A1B}" type="pres">
      <dgm:prSet presAssocID="{EBB9F4A1-0B38-4A59-B8CE-A911E8B08788}" presName="rect1" presStyleLbl="trAlignAcc1" presStyleIdx="4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7A7EA3B-3369-46D5-8B9C-496F00FBA4B4}" type="pres">
      <dgm:prSet presAssocID="{EBB9F4A1-0B38-4A59-B8CE-A911E8B08788}" presName="rect2" presStyleLbl="fgImgPlace1" presStyleIdx="4" presStyleCnt="1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  <dgm:t>
        <a:bodyPr/>
        <a:lstStyle/>
        <a:p>
          <a:endParaRPr lang="ru-RU"/>
        </a:p>
      </dgm:t>
    </dgm:pt>
    <dgm:pt modelId="{C9D4D609-7E99-4EDE-B8A8-243E2FC76BB8}" type="pres">
      <dgm:prSet presAssocID="{71A369A8-D702-4551-93FF-1A46DE8F055B}" presName="sibTrans" presStyleCnt="0"/>
      <dgm:spPr/>
      <dgm:t>
        <a:bodyPr/>
        <a:lstStyle/>
        <a:p>
          <a:endParaRPr lang="ru-RU"/>
        </a:p>
      </dgm:t>
    </dgm:pt>
    <dgm:pt modelId="{2069B292-2E6D-490B-8489-185E207B6B48}" type="pres">
      <dgm:prSet presAssocID="{1B183881-FF63-4D71-8B41-B094698F6101}" presName="composite" presStyleCnt="0"/>
      <dgm:spPr/>
      <dgm:t>
        <a:bodyPr/>
        <a:lstStyle/>
        <a:p>
          <a:endParaRPr lang="ru-RU"/>
        </a:p>
      </dgm:t>
    </dgm:pt>
    <dgm:pt modelId="{E549CC41-7EE5-47F3-8620-EA7C6259E2F4}" type="pres">
      <dgm:prSet presAssocID="{1B183881-FF63-4D71-8B41-B094698F6101}" presName="rect1" presStyleLbl="trAlignAcc1" presStyleIdx="5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4A3524E-908F-48CB-A580-834D6BD31F15}" type="pres">
      <dgm:prSet presAssocID="{1B183881-FF63-4D71-8B41-B094698F6101}" presName="rect2" presStyleLbl="fgImgPlace1" presStyleIdx="5" presStyleCnt="1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  <dgm:t>
        <a:bodyPr/>
        <a:lstStyle/>
        <a:p>
          <a:endParaRPr lang="ru-RU"/>
        </a:p>
      </dgm:t>
    </dgm:pt>
    <dgm:pt modelId="{541479E2-D592-4ED8-AA1D-56F1C401755F}" type="pres">
      <dgm:prSet presAssocID="{B591274A-8126-4800-AD40-F553F4FC3C6A}" presName="sibTrans" presStyleCnt="0"/>
      <dgm:spPr/>
      <dgm:t>
        <a:bodyPr/>
        <a:lstStyle/>
        <a:p>
          <a:endParaRPr lang="ru-RU"/>
        </a:p>
      </dgm:t>
    </dgm:pt>
    <dgm:pt modelId="{8DE2114F-BFEE-468A-B11C-A1B204C0F5F9}" type="pres">
      <dgm:prSet presAssocID="{D1961CF4-51AA-4A6D-988F-23B4E1BCE996}" presName="composite" presStyleCnt="0"/>
      <dgm:spPr/>
      <dgm:t>
        <a:bodyPr/>
        <a:lstStyle/>
        <a:p>
          <a:endParaRPr lang="ru-RU"/>
        </a:p>
      </dgm:t>
    </dgm:pt>
    <dgm:pt modelId="{78355880-EE38-4B63-8D91-0EC28755ECBC}" type="pres">
      <dgm:prSet presAssocID="{D1961CF4-51AA-4A6D-988F-23B4E1BCE996}" presName="rect1" presStyleLbl="trAlignAcc1" presStyleIdx="6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C147628-F460-4FD3-8F46-CC206E1F16FA}" type="pres">
      <dgm:prSet presAssocID="{D1961CF4-51AA-4A6D-988F-23B4E1BCE996}" presName="rect2" presStyleLbl="fgImgPlace1" presStyleIdx="6" presStyleCnt="1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  <dgm:t>
        <a:bodyPr/>
        <a:lstStyle/>
        <a:p>
          <a:endParaRPr lang="ru-RU"/>
        </a:p>
      </dgm:t>
    </dgm:pt>
    <dgm:pt modelId="{077D5995-7040-406F-AE91-BE258212CD6B}" type="pres">
      <dgm:prSet presAssocID="{ACCC5857-F748-4E80-BA57-043F3057EB00}" presName="sibTrans" presStyleCnt="0"/>
      <dgm:spPr/>
      <dgm:t>
        <a:bodyPr/>
        <a:lstStyle/>
        <a:p>
          <a:endParaRPr lang="ru-RU"/>
        </a:p>
      </dgm:t>
    </dgm:pt>
    <dgm:pt modelId="{529C4986-AE9E-4FD7-BCF7-1B1EEFAAA294}" type="pres">
      <dgm:prSet presAssocID="{7201254A-FA7A-4C8C-8C2B-57F12297059A}" presName="composite" presStyleCnt="0"/>
      <dgm:spPr/>
      <dgm:t>
        <a:bodyPr/>
        <a:lstStyle/>
        <a:p>
          <a:endParaRPr lang="ru-RU"/>
        </a:p>
      </dgm:t>
    </dgm:pt>
    <dgm:pt modelId="{2535D307-3346-4C1C-BB8C-35279371C4BB}" type="pres">
      <dgm:prSet presAssocID="{7201254A-FA7A-4C8C-8C2B-57F12297059A}" presName="rect1" presStyleLbl="trAlignAcc1" presStyleIdx="7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3AA11A8-934E-482F-8E58-5D3D78B6EF2B}" type="pres">
      <dgm:prSet presAssocID="{7201254A-FA7A-4C8C-8C2B-57F12297059A}" presName="rect2" presStyleLbl="fgImgPlace1" presStyleIdx="7" presStyleCnt="1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</dgm:spPr>
      <dgm:t>
        <a:bodyPr/>
        <a:lstStyle/>
        <a:p>
          <a:endParaRPr lang="ru-RU"/>
        </a:p>
      </dgm:t>
    </dgm:pt>
    <dgm:pt modelId="{37DF3666-0BAD-454F-A915-46D43D9695C2}" type="pres">
      <dgm:prSet presAssocID="{E06ECEA8-3013-4832-B396-E710C224AC9F}" presName="sibTrans" presStyleCnt="0"/>
      <dgm:spPr/>
      <dgm:t>
        <a:bodyPr/>
        <a:lstStyle/>
        <a:p>
          <a:endParaRPr lang="ru-RU"/>
        </a:p>
      </dgm:t>
    </dgm:pt>
    <dgm:pt modelId="{F85854B4-C82C-490F-A1C7-3B202B7A3167}" type="pres">
      <dgm:prSet presAssocID="{B9F773E0-1FD6-482D-91E4-D61AAA2BC83F}" presName="composite" presStyleCnt="0"/>
      <dgm:spPr/>
      <dgm:t>
        <a:bodyPr/>
        <a:lstStyle/>
        <a:p>
          <a:endParaRPr lang="ru-RU"/>
        </a:p>
      </dgm:t>
    </dgm:pt>
    <dgm:pt modelId="{85FE2D1D-72CF-4E74-AF5E-756C47C5B6CC}" type="pres">
      <dgm:prSet presAssocID="{B9F773E0-1FD6-482D-91E4-D61AAA2BC83F}" presName="rect1" presStyleLbl="trAlignAcc1" presStyleIdx="8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3D3E28F-E650-4E3B-8636-30599A9C8346}" type="pres">
      <dgm:prSet presAssocID="{B9F773E0-1FD6-482D-91E4-D61AAA2BC83F}" presName="rect2" presStyleLbl="fgImgPlace1" presStyleIdx="8" presStyleCnt="1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  <dgm:t>
        <a:bodyPr/>
        <a:lstStyle/>
        <a:p>
          <a:endParaRPr lang="ru-RU"/>
        </a:p>
      </dgm:t>
    </dgm:pt>
    <dgm:pt modelId="{878611E1-FB09-42C1-88D7-4832029E0549}" type="pres">
      <dgm:prSet presAssocID="{5059CCD3-8352-48A3-B60F-5449D4E8A943}" presName="sibTrans" presStyleCnt="0"/>
      <dgm:spPr/>
      <dgm:t>
        <a:bodyPr/>
        <a:lstStyle/>
        <a:p>
          <a:endParaRPr lang="ru-RU"/>
        </a:p>
      </dgm:t>
    </dgm:pt>
    <dgm:pt modelId="{26CEA59C-8A94-499F-97DC-1E066153E0E0}" type="pres">
      <dgm:prSet presAssocID="{03A817A5-4F3D-441B-B1B7-99EC2C5F8DA2}" presName="composite" presStyleCnt="0"/>
      <dgm:spPr/>
      <dgm:t>
        <a:bodyPr/>
        <a:lstStyle/>
        <a:p>
          <a:endParaRPr lang="ru-RU"/>
        </a:p>
      </dgm:t>
    </dgm:pt>
    <dgm:pt modelId="{E54DC52A-BB9D-4828-B31C-CB212F31FFF5}" type="pres">
      <dgm:prSet presAssocID="{03A817A5-4F3D-441B-B1B7-99EC2C5F8DA2}" presName="rect1" presStyleLbl="trAlignAcc1" presStyleIdx="9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FEC1CB-FFC6-4DD5-AB32-DB62D3FBD67F}" type="pres">
      <dgm:prSet presAssocID="{03A817A5-4F3D-441B-B1B7-99EC2C5F8DA2}" presName="rect2" presStyleLbl="fgImgPlace1" presStyleIdx="9" presStyleCnt="1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</dgm:spPr>
      <dgm:t>
        <a:bodyPr/>
        <a:lstStyle/>
        <a:p>
          <a:endParaRPr lang="ru-RU"/>
        </a:p>
      </dgm:t>
    </dgm:pt>
    <dgm:pt modelId="{44F364BC-BAA0-4096-9908-C2A581A8C675}" type="pres">
      <dgm:prSet presAssocID="{514517B9-2C9C-45C5-9EA5-6A9B09ECC732}" presName="sibTrans" presStyleCnt="0"/>
      <dgm:spPr/>
      <dgm:t>
        <a:bodyPr/>
        <a:lstStyle/>
        <a:p>
          <a:endParaRPr lang="ru-RU"/>
        </a:p>
      </dgm:t>
    </dgm:pt>
    <dgm:pt modelId="{16835EA1-C601-4960-B5CD-A0E0CAA6B120}" type="pres">
      <dgm:prSet presAssocID="{E40E5723-0335-4D8F-9F83-0288169138AE}" presName="composite" presStyleCnt="0"/>
      <dgm:spPr/>
      <dgm:t>
        <a:bodyPr/>
        <a:lstStyle/>
        <a:p>
          <a:endParaRPr lang="ru-RU"/>
        </a:p>
      </dgm:t>
    </dgm:pt>
    <dgm:pt modelId="{A4C71846-6E68-4B4F-8EDB-3E498F749185}" type="pres">
      <dgm:prSet presAssocID="{E40E5723-0335-4D8F-9F83-0288169138AE}" presName="rect1" presStyleLbl="trAlignAcc1" presStyleIdx="10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7A1F1EF-CBE9-4C01-8B57-214099EDE927}" type="pres">
      <dgm:prSet presAssocID="{E40E5723-0335-4D8F-9F83-0288169138AE}" presName="rect2" presStyleLbl="fgImgPlace1" presStyleIdx="10" presStyleCnt="1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1000" r="-141000"/>
          </a:stretch>
        </a:blipFill>
      </dgm:spPr>
      <dgm:t>
        <a:bodyPr/>
        <a:lstStyle/>
        <a:p>
          <a:endParaRPr lang="ru-RU"/>
        </a:p>
      </dgm:t>
    </dgm:pt>
    <dgm:pt modelId="{9E211075-4446-4C56-BAA3-44677AE663BE}" type="pres">
      <dgm:prSet presAssocID="{459C4BC0-58B3-47AD-9BF4-35463F38F024}" presName="sibTrans" presStyleCnt="0"/>
      <dgm:spPr/>
      <dgm:t>
        <a:bodyPr/>
        <a:lstStyle/>
        <a:p>
          <a:endParaRPr lang="ru-RU"/>
        </a:p>
      </dgm:t>
    </dgm:pt>
    <dgm:pt modelId="{D56F0C9B-A4D2-4A7F-85C9-3D91B7D1F8CC}" type="pres">
      <dgm:prSet presAssocID="{0FE50B7D-5E96-47FF-96E0-953ED7BF8DE0}" presName="composite" presStyleCnt="0"/>
      <dgm:spPr/>
      <dgm:t>
        <a:bodyPr/>
        <a:lstStyle/>
        <a:p>
          <a:endParaRPr lang="ru-RU"/>
        </a:p>
      </dgm:t>
    </dgm:pt>
    <dgm:pt modelId="{D8CD6C9A-EA97-4D5C-A4B7-B11021997566}" type="pres">
      <dgm:prSet presAssocID="{0FE50B7D-5E96-47FF-96E0-953ED7BF8DE0}" presName="rect1" presStyleLbl="trAlignAcc1" presStyleIdx="11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84D27AB-975A-40F9-8F3D-37888DF76FE1}" type="pres">
      <dgm:prSet presAssocID="{0FE50B7D-5E96-47FF-96E0-953ED7BF8DE0}" presName="rect2" presStyleLbl="fgImgPlace1" presStyleIdx="11" presStyleCnt="14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000" r="-122000"/>
          </a:stretch>
        </a:blipFill>
      </dgm:spPr>
      <dgm:t>
        <a:bodyPr/>
        <a:lstStyle/>
        <a:p>
          <a:endParaRPr lang="ru-RU"/>
        </a:p>
      </dgm:t>
    </dgm:pt>
    <dgm:pt modelId="{F574CCBE-172D-4633-A4BE-0D2F821F04AF}" type="pres">
      <dgm:prSet presAssocID="{953E54A2-DBDA-42BF-A243-CBBF3D1D2AE9}" presName="sibTrans" presStyleCnt="0"/>
      <dgm:spPr/>
      <dgm:t>
        <a:bodyPr/>
        <a:lstStyle/>
        <a:p>
          <a:endParaRPr lang="ru-RU"/>
        </a:p>
      </dgm:t>
    </dgm:pt>
    <dgm:pt modelId="{18F5B569-9A01-4C12-B1C0-E4AEDFF573F9}" type="pres">
      <dgm:prSet presAssocID="{056A1E25-BDCE-4131-B411-39CCA325D862}" presName="composite" presStyleCnt="0"/>
      <dgm:spPr/>
      <dgm:t>
        <a:bodyPr/>
        <a:lstStyle/>
        <a:p>
          <a:endParaRPr lang="ru-RU"/>
        </a:p>
      </dgm:t>
    </dgm:pt>
    <dgm:pt modelId="{3C73B2D0-4883-4153-A512-5F4656F97899}" type="pres">
      <dgm:prSet presAssocID="{056A1E25-BDCE-4131-B411-39CCA325D862}" presName="rect1" presStyleLbl="trAlignAcc1" presStyleIdx="12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EC9DD35-0ECE-427B-8B44-BB11AC175418}" type="pres">
      <dgm:prSet presAssocID="{056A1E25-BDCE-4131-B411-39CCA325D862}" presName="rect2" presStyleLbl="fgImgPlace1" presStyleIdx="12" presStyleCnt="14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000" r="-89000"/>
          </a:stretch>
        </a:blipFill>
      </dgm:spPr>
      <dgm:t>
        <a:bodyPr/>
        <a:lstStyle/>
        <a:p>
          <a:endParaRPr lang="ru-RU"/>
        </a:p>
      </dgm:t>
    </dgm:pt>
    <dgm:pt modelId="{1212EA44-DEB6-4190-9C01-C1C8C50E12DB}" type="pres">
      <dgm:prSet presAssocID="{EFE9BCDF-BB9F-4D72-B46C-89D2DFD8CDDB}" presName="sibTrans" presStyleCnt="0"/>
      <dgm:spPr/>
      <dgm:t>
        <a:bodyPr/>
        <a:lstStyle/>
        <a:p>
          <a:endParaRPr lang="ru-RU"/>
        </a:p>
      </dgm:t>
    </dgm:pt>
    <dgm:pt modelId="{7B496235-55FB-4448-BD3E-9F0566BE1577}" type="pres">
      <dgm:prSet presAssocID="{78772BEA-0FCA-4AB5-AAD8-3D1FB0409F0C}" presName="composite" presStyleCnt="0"/>
      <dgm:spPr/>
      <dgm:t>
        <a:bodyPr/>
        <a:lstStyle/>
        <a:p>
          <a:endParaRPr lang="ru-RU"/>
        </a:p>
      </dgm:t>
    </dgm:pt>
    <dgm:pt modelId="{D082C2EF-035F-43C8-AEE2-5D8C0E36F8BE}" type="pres">
      <dgm:prSet presAssocID="{78772BEA-0FCA-4AB5-AAD8-3D1FB0409F0C}" presName="rect1" presStyleLbl="trAlignAcc1" presStyleIdx="13" presStyleCnt="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074DB24-CF28-477F-BF7A-1B491004554E}" type="pres">
      <dgm:prSet presAssocID="{78772BEA-0FCA-4AB5-AAD8-3D1FB0409F0C}" presName="rect2" presStyleLbl="fgImgPlace1" presStyleIdx="13" presStyleCnt="14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000" r="-118000"/>
          </a:stretch>
        </a:blipFill>
      </dgm:spPr>
      <dgm:t>
        <a:bodyPr/>
        <a:lstStyle/>
        <a:p>
          <a:endParaRPr lang="ru-RU"/>
        </a:p>
      </dgm:t>
    </dgm:pt>
  </dgm:ptLst>
  <dgm:cxnLst>
    <dgm:cxn modelId="{3C86FC24-C5CF-463B-90C7-F670AD30F107}" type="presOf" srcId="{B9F773E0-1FD6-482D-91E4-D61AAA2BC83F}" destId="{85FE2D1D-72CF-4E74-AF5E-756C47C5B6CC}" srcOrd="0" destOrd="0" presId="urn:microsoft.com/office/officeart/2008/layout/PictureStrips"/>
    <dgm:cxn modelId="{9F57BE56-8805-4655-916A-E5EDA3B16B10}" srcId="{56505933-FF21-447E-8CF0-422296598E25}" destId="{64195BB4-CE01-4550-8330-EC3DF8D99740}" srcOrd="0" destOrd="0" parTransId="{8DEA0417-208B-45D6-BB17-2A339365C524}" sibTransId="{1A1B29D4-2CA1-4513-A355-24BE54520C29}"/>
    <dgm:cxn modelId="{9E247406-A4F5-4F8E-9CCF-A460ADABCC99}" srcId="{56505933-FF21-447E-8CF0-422296598E25}" destId="{1B183881-FF63-4D71-8B41-B094698F6101}" srcOrd="5" destOrd="0" parTransId="{37DCF182-5401-40E0-8D9F-B08640C815A9}" sibTransId="{B591274A-8126-4800-AD40-F553F4FC3C6A}"/>
    <dgm:cxn modelId="{3C6AF7CD-5706-4179-921E-418162A1F089}" type="presOf" srcId="{7201254A-FA7A-4C8C-8C2B-57F12297059A}" destId="{2535D307-3346-4C1C-BB8C-35279371C4BB}" srcOrd="0" destOrd="0" presId="urn:microsoft.com/office/officeart/2008/layout/PictureStrips"/>
    <dgm:cxn modelId="{87B156C0-90B8-4BE3-B787-C2CE619DAA87}" srcId="{56505933-FF21-447E-8CF0-422296598E25}" destId="{D1961CF4-51AA-4A6D-988F-23B4E1BCE996}" srcOrd="6" destOrd="0" parTransId="{2E5C0FA5-65AC-4FD6-878E-FDA89C105227}" sibTransId="{ACCC5857-F748-4E80-BA57-043F3057EB00}"/>
    <dgm:cxn modelId="{C6D01524-6EAE-4816-862C-40B1E524E120}" srcId="{56505933-FF21-447E-8CF0-422296598E25}" destId="{E40E5723-0335-4D8F-9F83-0288169138AE}" srcOrd="10" destOrd="0" parTransId="{D54F424A-9AB2-4F2F-85B4-D79E049F13F8}" sibTransId="{459C4BC0-58B3-47AD-9BF4-35463F38F024}"/>
    <dgm:cxn modelId="{0A29511C-FDA0-4CBB-8865-7763CBC885B0}" type="presOf" srcId="{E40E5723-0335-4D8F-9F83-0288169138AE}" destId="{A4C71846-6E68-4B4F-8EDB-3E498F749185}" srcOrd="0" destOrd="0" presId="urn:microsoft.com/office/officeart/2008/layout/PictureStrips"/>
    <dgm:cxn modelId="{E40DCD41-2CC8-4139-B10B-7A99B5A24F5B}" type="presOf" srcId="{056A1E25-BDCE-4131-B411-39CCA325D862}" destId="{3C73B2D0-4883-4153-A512-5F4656F97899}" srcOrd="0" destOrd="0" presId="urn:microsoft.com/office/officeart/2008/layout/PictureStrips"/>
    <dgm:cxn modelId="{DE91AD37-41C2-4CAD-8E1B-ADE2E23E9DAD}" type="presOf" srcId="{741666CF-5533-468C-948B-22A086C30A2B}" destId="{A922EB49-3CE1-4D5E-9169-63B91F79A5F3}" srcOrd="0" destOrd="0" presId="urn:microsoft.com/office/officeart/2008/layout/PictureStrips"/>
    <dgm:cxn modelId="{7B3EAD3C-6D31-4141-AEBC-9A49D7B62047}" srcId="{56505933-FF21-447E-8CF0-422296598E25}" destId="{056A1E25-BDCE-4131-B411-39CCA325D862}" srcOrd="12" destOrd="0" parTransId="{B4BF692F-90FB-4B0E-8B50-B16600710520}" sibTransId="{EFE9BCDF-BB9F-4D72-B46C-89D2DFD8CDDB}"/>
    <dgm:cxn modelId="{4057D067-AC28-4133-B56A-1D82220FD3EB}" type="presOf" srcId="{0FE50B7D-5E96-47FF-96E0-953ED7BF8DE0}" destId="{D8CD6C9A-EA97-4D5C-A4B7-B11021997566}" srcOrd="0" destOrd="0" presId="urn:microsoft.com/office/officeart/2008/layout/PictureStrips"/>
    <dgm:cxn modelId="{8EF0E58E-4EE3-4026-9331-5EB33DE9FAA6}" type="presOf" srcId="{1B183881-FF63-4D71-8B41-B094698F6101}" destId="{E549CC41-7EE5-47F3-8620-EA7C6259E2F4}" srcOrd="0" destOrd="0" presId="urn:microsoft.com/office/officeart/2008/layout/PictureStrips"/>
    <dgm:cxn modelId="{C44D1717-B5F5-4261-B74B-583843906441}" srcId="{56505933-FF21-447E-8CF0-422296598E25}" destId="{7201254A-FA7A-4C8C-8C2B-57F12297059A}" srcOrd="7" destOrd="0" parTransId="{BB1F677E-B96D-40AF-9495-D6577722B682}" sibTransId="{E06ECEA8-3013-4832-B396-E710C224AC9F}"/>
    <dgm:cxn modelId="{B845631E-DE26-47AC-A094-D6972323CC93}" srcId="{56505933-FF21-447E-8CF0-422296598E25}" destId="{78772BEA-0FCA-4AB5-AAD8-3D1FB0409F0C}" srcOrd="13" destOrd="0" parTransId="{5C92DD51-D19E-433F-AC0B-1C30D421CAAD}" sibTransId="{860E040B-2B0E-4486-8EFF-3872D0A2A9E4}"/>
    <dgm:cxn modelId="{30F97A4B-5E13-4FFF-99FD-D8387612637D}" srcId="{56505933-FF21-447E-8CF0-422296598E25}" destId="{03A817A5-4F3D-441B-B1B7-99EC2C5F8DA2}" srcOrd="9" destOrd="0" parTransId="{3EEE7469-5C3B-4059-8C46-EE7A8AB76631}" sibTransId="{514517B9-2C9C-45C5-9EA5-6A9B09ECC732}"/>
    <dgm:cxn modelId="{C581A4F7-C22A-4551-B396-946AE0DB2BE1}" type="presOf" srcId="{56505933-FF21-447E-8CF0-422296598E25}" destId="{99545020-26A4-4CB8-B60E-74B0E827CBB0}" srcOrd="0" destOrd="0" presId="urn:microsoft.com/office/officeart/2008/layout/PictureStrips"/>
    <dgm:cxn modelId="{B9C878D9-5FA8-47A5-BB89-B140005A82D9}" srcId="{56505933-FF21-447E-8CF0-422296598E25}" destId="{EBB9F4A1-0B38-4A59-B8CE-A911E8B08788}" srcOrd="4" destOrd="0" parTransId="{D8A4B699-EA19-4503-927A-1635F1F8C0E5}" sibTransId="{71A369A8-D702-4551-93FF-1A46DE8F055B}"/>
    <dgm:cxn modelId="{F383C535-D2F7-4140-951D-AC1EBED05BE6}" type="presOf" srcId="{EBB9F4A1-0B38-4A59-B8CE-A911E8B08788}" destId="{AAEFB3D7-D375-48CE-99D1-3CFFB4B05A1B}" srcOrd="0" destOrd="0" presId="urn:microsoft.com/office/officeart/2008/layout/PictureStrips"/>
    <dgm:cxn modelId="{977D16D9-9DFE-4317-B88C-3F45970A9D0E}" type="presOf" srcId="{03A817A5-4F3D-441B-B1B7-99EC2C5F8DA2}" destId="{E54DC52A-BB9D-4828-B31C-CB212F31FFF5}" srcOrd="0" destOrd="0" presId="urn:microsoft.com/office/officeart/2008/layout/PictureStrips"/>
    <dgm:cxn modelId="{8FC54CE5-7B8C-4987-9E0E-ECF659D724FF}" type="presOf" srcId="{D1961CF4-51AA-4A6D-988F-23B4E1BCE996}" destId="{78355880-EE38-4B63-8D91-0EC28755ECBC}" srcOrd="0" destOrd="0" presId="urn:microsoft.com/office/officeart/2008/layout/PictureStrips"/>
    <dgm:cxn modelId="{C21534E6-88CC-4C14-9444-914E24AE8A53}" type="presOf" srcId="{040D7E52-1385-4F97-A12E-CBA138E14640}" destId="{96972003-D37C-482C-9801-B7DB3E0C34FE}" srcOrd="0" destOrd="0" presId="urn:microsoft.com/office/officeart/2008/layout/PictureStrips"/>
    <dgm:cxn modelId="{1B386BEE-A4CD-47A2-B811-9BDEAF57AE5F}" srcId="{56505933-FF21-447E-8CF0-422296598E25}" destId="{741666CF-5533-468C-948B-22A086C30A2B}" srcOrd="1" destOrd="0" parTransId="{0C3AF2DD-A66B-4E4A-81FD-B5F027CDB523}" sibTransId="{589545A4-DD3A-4E1B-A8D0-0C8506A034C2}"/>
    <dgm:cxn modelId="{C48F815F-D806-4C6F-8DFF-5FC26233756E}" srcId="{56505933-FF21-447E-8CF0-422296598E25}" destId="{0FE50B7D-5E96-47FF-96E0-953ED7BF8DE0}" srcOrd="11" destOrd="0" parTransId="{7E9451B6-0C97-49E5-A59B-FE365A879C94}" sibTransId="{953E54A2-DBDA-42BF-A243-CBBF3D1D2AE9}"/>
    <dgm:cxn modelId="{469DE043-588B-463E-907F-744E2D8EBAFD}" type="presOf" srcId="{64195BB4-CE01-4550-8330-EC3DF8D99740}" destId="{98580FD8-0E1B-46CD-AE46-1A9220255C01}" srcOrd="0" destOrd="0" presId="urn:microsoft.com/office/officeart/2008/layout/PictureStrips"/>
    <dgm:cxn modelId="{2A5F4798-0686-4532-BE7D-5D61846AF27B}" type="presOf" srcId="{88AE6600-4532-4EE5-BCA1-07D5529AAEAB}" destId="{28628458-D2A1-4718-8759-97FB82485D02}" srcOrd="0" destOrd="0" presId="urn:microsoft.com/office/officeart/2008/layout/PictureStrips"/>
    <dgm:cxn modelId="{6D62B3DB-D614-4374-845D-A3B5D84875E5}" srcId="{56505933-FF21-447E-8CF0-422296598E25}" destId="{040D7E52-1385-4F97-A12E-CBA138E14640}" srcOrd="3" destOrd="0" parTransId="{E3CE8AB6-69F5-4D47-8004-A97C62700684}" sibTransId="{9F02ED2C-4F1B-4667-A09C-54D2AF915EEC}"/>
    <dgm:cxn modelId="{234ABD8D-3756-47C9-A9C7-4B5832E7C334}" srcId="{56505933-FF21-447E-8CF0-422296598E25}" destId="{88AE6600-4532-4EE5-BCA1-07D5529AAEAB}" srcOrd="2" destOrd="0" parTransId="{DFD3B7F6-2B2C-4666-B952-924D9E60BBEB}" sibTransId="{3AF261A0-3B97-4753-A183-5079F59D5FE7}"/>
    <dgm:cxn modelId="{AE8F9744-9C8E-4803-8621-856055256549}" srcId="{56505933-FF21-447E-8CF0-422296598E25}" destId="{B9F773E0-1FD6-482D-91E4-D61AAA2BC83F}" srcOrd="8" destOrd="0" parTransId="{4D3F843E-0144-4AEF-8778-0767664D57D1}" sibTransId="{5059CCD3-8352-48A3-B60F-5449D4E8A943}"/>
    <dgm:cxn modelId="{04926B27-43B3-4547-A62F-83A61F6E58D7}" type="presOf" srcId="{78772BEA-0FCA-4AB5-AAD8-3D1FB0409F0C}" destId="{D082C2EF-035F-43C8-AEE2-5D8C0E36F8BE}" srcOrd="0" destOrd="0" presId="urn:microsoft.com/office/officeart/2008/layout/PictureStrips"/>
    <dgm:cxn modelId="{29F7C6EB-57D4-4EEC-B86C-C07F0C7B9539}" type="presParOf" srcId="{99545020-26A4-4CB8-B60E-74B0E827CBB0}" destId="{AF5C83A3-B13A-43F9-8E74-8F68E2EFBDB5}" srcOrd="0" destOrd="0" presId="urn:microsoft.com/office/officeart/2008/layout/PictureStrips"/>
    <dgm:cxn modelId="{094DC751-33BA-43B8-9899-0FF329D651FE}" type="presParOf" srcId="{AF5C83A3-B13A-43F9-8E74-8F68E2EFBDB5}" destId="{98580FD8-0E1B-46CD-AE46-1A9220255C01}" srcOrd="0" destOrd="0" presId="urn:microsoft.com/office/officeart/2008/layout/PictureStrips"/>
    <dgm:cxn modelId="{358BAD36-85E6-433C-8835-060E080723C0}" type="presParOf" srcId="{AF5C83A3-B13A-43F9-8E74-8F68E2EFBDB5}" destId="{0C3B67DC-CFEB-4596-B411-03806B1C37D2}" srcOrd="1" destOrd="0" presId="urn:microsoft.com/office/officeart/2008/layout/PictureStrips"/>
    <dgm:cxn modelId="{9521317C-3C1D-47C7-9D8A-20525FDF87DE}" type="presParOf" srcId="{99545020-26A4-4CB8-B60E-74B0E827CBB0}" destId="{AE5681E1-6D98-4D77-B431-8FBD87A78D9C}" srcOrd="1" destOrd="0" presId="urn:microsoft.com/office/officeart/2008/layout/PictureStrips"/>
    <dgm:cxn modelId="{B461BB5C-2453-41B5-93DB-D9B526B50797}" type="presParOf" srcId="{99545020-26A4-4CB8-B60E-74B0E827CBB0}" destId="{18940EBC-F651-483B-992B-717658ABB7C5}" srcOrd="2" destOrd="0" presId="urn:microsoft.com/office/officeart/2008/layout/PictureStrips"/>
    <dgm:cxn modelId="{E903213E-A4C0-4B96-9CA4-2C4E70004BE8}" type="presParOf" srcId="{18940EBC-F651-483B-992B-717658ABB7C5}" destId="{A922EB49-3CE1-4D5E-9169-63B91F79A5F3}" srcOrd="0" destOrd="0" presId="urn:microsoft.com/office/officeart/2008/layout/PictureStrips"/>
    <dgm:cxn modelId="{9CFA4AD3-C3D9-4510-8E6D-80654E7B3570}" type="presParOf" srcId="{18940EBC-F651-483B-992B-717658ABB7C5}" destId="{970589F0-1B32-4D18-A699-222C63C712AF}" srcOrd="1" destOrd="0" presId="urn:microsoft.com/office/officeart/2008/layout/PictureStrips"/>
    <dgm:cxn modelId="{A9548AD2-1D53-4F6A-B9BE-902D3DBC4761}" type="presParOf" srcId="{99545020-26A4-4CB8-B60E-74B0E827CBB0}" destId="{E1E7955C-5091-4B8D-AB87-55CC439751B4}" srcOrd="3" destOrd="0" presId="urn:microsoft.com/office/officeart/2008/layout/PictureStrips"/>
    <dgm:cxn modelId="{FB3F1289-B30C-4E64-9EA3-50B18F74FC8D}" type="presParOf" srcId="{99545020-26A4-4CB8-B60E-74B0E827CBB0}" destId="{5F1C2C20-D94C-4732-A600-4C4B1080C3B7}" srcOrd="4" destOrd="0" presId="urn:microsoft.com/office/officeart/2008/layout/PictureStrips"/>
    <dgm:cxn modelId="{B02E5B67-1FC3-4B9D-9C91-375B5377CD70}" type="presParOf" srcId="{5F1C2C20-D94C-4732-A600-4C4B1080C3B7}" destId="{28628458-D2A1-4718-8759-97FB82485D02}" srcOrd="0" destOrd="0" presId="urn:microsoft.com/office/officeart/2008/layout/PictureStrips"/>
    <dgm:cxn modelId="{5CA4B72B-7BB6-4F63-91F8-C892E6531829}" type="presParOf" srcId="{5F1C2C20-D94C-4732-A600-4C4B1080C3B7}" destId="{26BB3DD9-317E-4329-9B34-24EF0D9B843F}" srcOrd="1" destOrd="0" presId="urn:microsoft.com/office/officeart/2008/layout/PictureStrips"/>
    <dgm:cxn modelId="{886F95EC-5A0D-4F6F-B4E1-8321C6542CF9}" type="presParOf" srcId="{99545020-26A4-4CB8-B60E-74B0E827CBB0}" destId="{72325991-C309-4591-A700-4FEC02510DDA}" srcOrd="5" destOrd="0" presId="urn:microsoft.com/office/officeart/2008/layout/PictureStrips"/>
    <dgm:cxn modelId="{BAF16DC4-912F-4094-9589-097753B02DB9}" type="presParOf" srcId="{99545020-26A4-4CB8-B60E-74B0E827CBB0}" destId="{D02656AD-CC2F-423E-9422-96437A112738}" srcOrd="6" destOrd="0" presId="urn:microsoft.com/office/officeart/2008/layout/PictureStrips"/>
    <dgm:cxn modelId="{95913C5E-E651-4175-9017-810416EA3627}" type="presParOf" srcId="{D02656AD-CC2F-423E-9422-96437A112738}" destId="{96972003-D37C-482C-9801-B7DB3E0C34FE}" srcOrd="0" destOrd="0" presId="urn:microsoft.com/office/officeart/2008/layout/PictureStrips"/>
    <dgm:cxn modelId="{1BC219C5-1E49-4ACD-A495-DFB1E6154160}" type="presParOf" srcId="{D02656AD-CC2F-423E-9422-96437A112738}" destId="{764CE2A2-B835-4A8D-A0E6-662E3A66D741}" srcOrd="1" destOrd="0" presId="urn:microsoft.com/office/officeart/2008/layout/PictureStrips"/>
    <dgm:cxn modelId="{8304C76E-8FDE-40E6-9037-AD12314204C0}" type="presParOf" srcId="{99545020-26A4-4CB8-B60E-74B0E827CBB0}" destId="{AB8958F2-A651-466F-B96E-E327B1F9B972}" srcOrd="7" destOrd="0" presId="urn:microsoft.com/office/officeart/2008/layout/PictureStrips"/>
    <dgm:cxn modelId="{CBA6DFD6-5FDE-49D9-B6F5-2E6A43627BBC}" type="presParOf" srcId="{99545020-26A4-4CB8-B60E-74B0E827CBB0}" destId="{110197AA-8303-474C-A1B9-E96146CBACD5}" srcOrd="8" destOrd="0" presId="urn:microsoft.com/office/officeart/2008/layout/PictureStrips"/>
    <dgm:cxn modelId="{122807DC-46B1-458E-BAAA-80AD24180A3A}" type="presParOf" srcId="{110197AA-8303-474C-A1B9-E96146CBACD5}" destId="{AAEFB3D7-D375-48CE-99D1-3CFFB4B05A1B}" srcOrd="0" destOrd="0" presId="urn:microsoft.com/office/officeart/2008/layout/PictureStrips"/>
    <dgm:cxn modelId="{1CB60674-5A94-4521-94EF-C687337FEC8B}" type="presParOf" srcId="{110197AA-8303-474C-A1B9-E96146CBACD5}" destId="{B7A7EA3B-3369-46D5-8B9C-496F00FBA4B4}" srcOrd="1" destOrd="0" presId="urn:microsoft.com/office/officeart/2008/layout/PictureStrips"/>
    <dgm:cxn modelId="{D4F3E070-44C6-4AA9-A4F3-20954188B634}" type="presParOf" srcId="{99545020-26A4-4CB8-B60E-74B0E827CBB0}" destId="{C9D4D609-7E99-4EDE-B8A8-243E2FC76BB8}" srcOrd="9" destOrd="0" presId="urn:microsoft.com/office/officeart/2008/layout/PictureStrips"/>
    <dgm:cxn modelId="{BD56B091-7150-4ABB-8095-32B3DFFCFA74}" type="presParOf" srcId="{99545020-26A4-4CB8-B60E-74B0E827CBB0}" destId="{2069B292-2E6D-490B-8489-185E207B6B48}" srcOrd="10" destOrd="0" presId="urn:microsoft.com/office/officeart/2008/layout/PictureStrips"/>
    <dgm:cxn modelId="{93CB7976-D2D1-444C-97E1-FA9AAD705048}" type="presParOf" srcId="{2069B292-2E6D-490B-8489-185E207B6B48}" destId="{E549CC41-7EE5-47F3-8620-EA7C6259E2F4}" srcOrd="0" destOrd="0" presId="urn:microsoft.com/office/officeart/2008/layout/PictureStrips"/>
    <dgm:cxn modelId="{72562258-C22F-4F6A-94B8-A0AC0DB7B329}" type="presParOf" srcId="{2069B292-2E6D-490B-8489-185E207B6B48}" destId="{B4A3524E-908F-48CB-A580-834D6BD31F15}" srcOrd="1" destOrd="0" presId="urn:microsoft.com/office/officeart/2008/layout/PictureStrips"/>
    <dgm:cxn modelId="{466169C2-EFAD-4500-82DB-AAE61B279BCF}" type="presParOf" srcId="{99545020-26A4-4CB8-B60E-74B0E827CBB0}" destId="{541479E2-D592-4ED8-AA1D-56F1C401755F}" srcOrd="11" destOrd="0" presId="urn:microsoft.com/office/officeart/2008/layout/PictureStrips"/>
    <dgm:cxn modelId="{B5C8DE49-603B-41B0-9FBB-234FE7894572}" type="presParOf" srcId="{99545020-26A4-4CB8-B60E-74B0E827CBB0}" destId="{8DE2114F-BFEE-468A-B11C-A1B204C0F5F9}" srcOrd="12" destOrd="0" presId="urn:microsoft.com/office/officeart/2008/layout/PictureStrips"/>
    <dgm:cxn modelId="{606BA7B0-4EFB-4381-B982-AE0A0769A6A0}" type="presParOf" srcId="{8DE2114F-BFEE-468A-B11C-A1B204C0F5F9}" destId="{78355880-EE38-4B63-8D91-0EC28755ECBC}" srcOrd="0" destOrd="0" presId="urn:microsoft.com/office/officeart/2008/layout/PictureStrips"/>
    <dgm:cxn modelId="{A76ADC42-6C44-4F70-9E09-B5010EE9A028}" type="presParOf" srcId="{8DE2114F-BFEE-468A-B11C-A1B204C0F5F9}" destId="{4C147628-F460-4FD3-8F46-CC206E1F16FA}" srcOrd="1" destOrd="0" presId="urn:microsoft.com/office/officeart/2008/layout/PictureStrips"/>
    <dgm:cxn modelId="{74C81265-3595-4B37-AFFE-A44383D745C5}" type="presParOf" srcId="{99545020-26A4-4CB8-B60E-74B0E827CBB0}" destId="{077D5995-7040-406F-AE91-BE258212CD6B}" srcOrd="13" destOrd="0" presId="urn:microsoft.com/office/officeart/2008/layout/PictureStrips"/>
    <dgm:cxn modelId="{503C4352-D6B8-4D39-B695-6214DFEFE9E2}" type="presParOf" srcId="{99545020-26A4-4CB8-B60E-74B0E827CBB0}" destId="{529C4986-AE9E-4FD7-BCF7-1B1EEFAAA294}" srcOrd="14" destOrd="0" presId="urn:microsoft.com/office/officeart/2008/layout/PictureStrips"/>
    <dgm:cxn modelId="{1DA9C773-9C9B-4E69-A88D-0322F4C9B489}" type="presParOf" srcId="{529C4986-AE9E-4FD7-BCF7-1B1EEFAAA294}" destId="{2535D307-3346-4C1C-BB8C-35279371C4BB}" srcOrd="0" destOrd="0" presId="urn:microsoft.com/office/officeart/2008/layout/PictureStrips"/>
    <dgm:cxn modelId="{F804815D-BC69-4010-A745-CDF2AB31FC5F}" type="presParOf" srcId="{529C4986-AE9E-4FD7-BCF7-1B1EEFAAA294}" destId="{73AA11A8-934E-482F-8E58-5D3D78B6EF2B}" srcOrd="1" destOrd="0" presId="urn:microsoft.com/office/officeart/2008/layout/PictureStrips"/>
    <dgm:cxn modelId="{AD0D864C-2FA0-4AA3-9385-16D7E3D63B18}" type="presParOf" srcId="{99545020-26A4-4CB8-B60E-74B0E827CBB0}" destId="{37DF3666-0BAD-454F-A915-46D43D9695C2}" srcOrd="15" destOrd="0" presId="urn:microsoft.com/office/officeart/2008/layout/PictureStrips"/>
    <dgm:cxn modelId="{79D878A6-72F1-4A5F-A860-B4CB5C0198DB}" type="presParOf" srcId="{99545020-26A4-4CB8-B60E-74B0E827CBB0}" destId="{F85854B4-C82C-490F-A1C7-3B202B7A3167}" srcOrd="16" destOrd="0" presId="urn:microsoft.com/office/officeart/2008/layout/PictureStrips"/>
    <dgm:cxn modelId="{A6D5CB39-F326-4870-8E88-C038071ED1E3}" type="presParOf" srcId="{F85854B4-C82C-490F-A1C7-3B202B7A3167}" destId="{85FE2D1D-72CF-4E74-AF5E-756C47C5B6CC}" srcOrd="0" destOrd="0" presId="urn:microsoft.com/office/officeart/2008/layout/PictureStrips"/>
    <dgm:cxn modelId="{A188AE79-6CEB-4D25-9677-838704944DD9}" type="presParOf" srcId="{F85854B4-C82C-490F-A1C7-3B202B7A3167}" destId="{C3D3E28F-E650-4E3B-8636-30599A9C8346}" srcOrd="1" destOrd="0" presId="urn:microsoft.com/office/officeart/2008/layout/PictureStrips"/>
    <dgm:cxn modelId="{50C6BA2D-95C5-421E-902F-80CE13F0D82C}" type="presParOf" srcId="{99545020-26A4-4CB8-B60E-74B0E827CBB0}" destId="{878611E1-FB09-42C1-88D7-4832029E0549}" srcOrd="17" destOrd="0" presId="urn:microsoft.com/office/officeart/2008/layout/PictureStrips"/>
    <dgm:cxn modelId="{28CED864-93E8-4C2D-AA1F-BBC9CDE82DF6}" type="presParOf" srcId="{99545020-26A4-4CB8-B60E-74B0E827CBB0}" destId="{26CEA59C-8A94-499F-97DC-1E066153E0E0}" srcOrd="18" destOrd="0" presId="urn:microsoft.com/office/officeart/2008/layout/PictureStrips"/>
    <dgm:cxn modelId="{3FE9A430-9BCB-4B92-A4DE-001200F50109}" type="presParOf" srcId="{26CEA59C-8A94-499F-97DC-1E066153E0E0}" destId="{E54DC52A-BB9D-4828-B31C-CB212F31FFF5}" srcOrd="0" destOrd="0" presId="urn:microsoft.com/office/officeart/2008/layout/PictureStrips"/>
    <dgm:cxn modelId="{537DBA82-05AB-48CA-BC24-B9CD2749C01D}" type="presParOf" srcId="{26CEA59C-8A94-499F-97DC-1E066153E0E0}" destId="{ACFEC1CB-FFC6-4DD5-AB32-DB62D3FBD67F}" srcOrd="1" destOrd="0" presId="urn:microsoft.com/office/officeart/2008/layout/PictureStrips"/>
    <dgm:cxn modelId="{B1BF27D3-B841-4CC4-B096-33F0EC18D987}" type="presParOf" srcId="{99545020-26A4-4CB8-B60E-74B0E827CBB0}" destId="{44F364BC-BAA0-4096-9908-C2A581A8C675}" srcOrd="19" destOrd="0" presId="urn:microsoft.com/office/officeart/2008/layout/PictureStrips"/>
    <dgm:cxn modelId="{138DF1B0-8A03-4848-85B3-1995F50BA809}" type="presParOf" srcId="{99545020-26A4-4CB8-B60E-74B0E827CBB0}" destId="{16835EA1-C601-4960-B5CD-A0E0CAA6B120}" srcOrd="20" destOrd="0" presId="urn:microsoft.com/office/officeart/2008/layout/PictureStrips"/>
    <dgm:cxn modelId="{1C1C6B04-527B-4944-BA16-D232514ECD75}" type="presParOf" srcId="{16835EA1-C601-4960-B5CD-A0E0CAA6B120}" destId="{A4C71846-6E68-4B4F-8EDB-3E498F749185}" srcOrd="0" destOrd="0" presId="urn:microsoft.com/office/officeart/2008/layout/PictureStrips"/>
    <dgm:cxn modelId="{3CC1D1B1-1BD4-4E24-959D-2A71C18C616A}" type="presParOf" srcId="{16835EA1-C601-4960-B5CD-A0E0CAA6B120}" destId="{07A1F1EF-CBE9-4C01-8B57-214099EDE927}" srcOrd="1" destOrd="0" presId="urn:microsoft.com/office/officeart/2008/layout/PictureStrips"/>
    <dgm:cxn modelId="{107C6C43-D96B-4AF9-8D27-9506709FE8C5}" type="presParOf" srcId="{99545020-26A4-4CB8-B60E-74B0E827CBB0}" destId="{9E211075-4446-4C56-BAA3-44677AE663BE}" srcOrd="21" destOrd="0" presId="urn:microsoft.com/office/officeart/2008/layout/PictureStrips"/>
    <dgm:cxn modelId="{B6119451-2B3D-4354-8ED2-B2E5E8A9372F}" type="presParOf" srcId="{99545020-26A4-4CB8-B60E-74B0E827CBB0}" destId="{D56F0C9B-A4D2-4A7F-85C9-3D91B7D1F8CC}" srcOrd="22" destOrd="0" presId="urn:microsoft.com/office/officeart/2008/layout/PictureStrips"/>
    <dgm:cxn modelId="{D5A242C4-9295-4F35-971F-926282CE1124}" type="presParOf" srcId="{D56F0C9B-A4D2-4A7F-85C9-3D91B7D1F8CC}" destId="{D8CD6C9A-EA97-4D5C-A4B7-B11021997566}" srcOrd="0" destOrd="0" presId="urn:microsoft.com/office/officeart/2008/layout/PictureStrips"/>
    <dgm:cxn modelId="{DE4FA879-BCBA-49C0-AE76-FA27F5955C44}" type="presParOf" srcId="{D56F0C9B-A4D2-4A7F-85C9-3D91B7D1F8CC}" destId="{284D27AB-975A-40F9-8F3D-37888DF76FE1}" srcOrd="1" destOrd="0" presId="urn:microsoft.com/office/officeart/2008/layout/PictureStrips"/>
    <dgm:cxn modelId="{5E38F158-AAD8-4AAF-8F2D-6AA336D58B1F}" type="presParOf" srcId="{99545020-26A4-4CB8-B60E-74B0E827CBB0}" destId="{F574CCBE-172D-4633-A4BE-0D2F821F04AF}" srcOrd="23" destOrd="0" presId="urn:microsoft.com/office/officeart/2008/layout/PictureStrips"/>
    <dgm:cxn modelId="{754A81A5-1758-4436-96D4-49092A23CF10}" type="presParOf" srcId="{99545020-26A4-4CB8-B60E-74B0E827CBB0}" destId="{18F5B569-9A01-4C12-B1C0-E4AEDFF573F9}" srcOrd="24" destOrd="0" presId="urn:microsoft.com/office/officeart/2008/layout/PictureStrips"/>
    <dgm:cxn modelId="{A940BA24-AFE3-46CC-9C97-FFE5F3C5E3E9}" type="presParOf" srcId="{18F5B569-9A01-4C12-B1C0-E4AEDFF573F9}" destId="{3C73B2D0-4883-4153-A512-5F4656F97899}" srcOrd="0" destOrd="0" presId="urn:microsoft.com/office/officeart/2008/layout/PictureStrips"/>
    <dgm:cxn modelId="{A9342FD4-F9C2-4BEF-8E09-611E557F4C15}" type="presParOf" srcId="{18F5B569-9A01-4C12-B1C0-E4AEDFF573F9}" destId="{DEC9DD35-0ECE-427B-8B44-BB11AC175418}" srcOrd="1" destOrd="0" presId="urn:microsoft.com/office/officeart/2008/layout/PictureStrips"/>
    <dgm:cxn modelId="{C809B231-A41C-4F53-83D8-571D5C494309}" type="presParOf" srcId="{99545020-26A4-4CB8-B60E-74B0E827CBB0}" destId="{1212EA44-DEB6-4190-9C01-C1C8C50E12DB}" srcOrd="25" destOrd="0" presId="urn:microsoft.com/office/officeart/2008/layout/PictureStrips"/>
    <dgm:cxn modelId="{6FE64AE0-AED5-47FE-B0CE-95FF1F0F709C}" type="presParOf" srcId="{99545020-26A4-4CB8-B60E-74B0E827CBB0}" destId="{7B496235-55FB-4448-BD3E-9F0566BE1577}" srcOrd="26" destOrd="0" presId="urn:microsoft.com/office/officeart/2008/layout/PictureStrips"/>
    <dgm:cxn modelId="{5A9B9C9C-268A-45F3-BA15-A020ED72BCA9}" type="presParOf" srcId="{7B496235-55FB-4448-BD3E-9F0566BE1577}" destId="{D082C2EF-035F-43C8-AEE2-5D8C0E36F8BE}" srcOrd="0" destOrd="0" presId="urn:microsoft.com/office/officeart/2008/layout/PictureStrips"/>
    <dgm:cxn modelId="{1C288CE0-1E62-4792-8D5E-FA85535FF108}" type="presParOf" srcId="{7B496235-55FB-4448-BD3E-9F0566BE1577}" destId="{D074DB24-CF28-477F-BF7A-1B491004554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12A487-E5F7-411B-B537-8ECFCA3A84D0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AA7FF4-1923-4477-BD24-2AE37E1BE25D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9E9EA-87CD-47EE-9EE9-1398A2367053}" type="parTrans" cxnId="{9BB8BBD3-2A3D-4A07-85D4-905410EFAFC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D4991-98E6-4A55-92C6-484A01C97946}" type="sibTrans" cxnId="{9BB8BBD3-2A3D-4A07-85D4-905410EFAFC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CD5CE-45B8-4C86-860A-BF39C8E632C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культуры, школьного спорта и массового спорта в городском поселении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94EA4-731D-4FF3-95F9-9E7040A77703}" type="parTrans" cxnId="{B2A455EA-2954-4587-87A4-ADB2F8F0913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EEAE2-6BF6-483E-9C3F-3FC6B05CAEF6}" type="sibTrans" cxnId="{B2A455EA-2954-4587-87A4-ADB2F8F0913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C99A9-7B74-4A72-9B4A-7472541E55B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E48CE-920A-4641-B162-258C453134CA}" type="parTrans" cxnId="{B504459A-CF37-45AB-AB8B-EF0CDD4467B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20FD8-7E0D-4172-852B-ABE484755A67}" type="sibTrans" cxnId="{B504459A-CF37-45AB-AB8B-EF0CDD4467B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B96D7-2DF6-41A2-B923-70F7EF3A787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сферы физической культуры и спорта в городском поселении Федоровский, направленной на улучшение здоровья населения, повышение уровня и качества жизни жителей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A1FE7-C619-49A7-9E00-0D5A8F3969C6}" type="parTrans" cxnId="{2B4868EF-537D-4742-BAD6-9F65204836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B7389A-9CE4-4637-8F01-D3D79080ABF8}" type="sibTrans" cxnId="{2B4868EF-537D-4742-BAD6-9F65204836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1AA3E-A791-406F-B3F2-38700AC75C8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инфраструктуры и повышение эффективности муниципального управления в сфере физической культуры и спорта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DF34EE-2D58-46A7-BF17-2EBA696A2203}" type="parTrans" cxnId="{CD28A244-03F0-4BFE-889A-FD16242583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FC53C-7254-46FE-9036-DF0654A308AD}" type="sibTrans" cxnId="{CD28A244-03F0-4BFE-889A-FD16242583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634ACF-A395-4BF0-AB2E-9F87600D9EE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85864-8503-4066-B0D9-2254FE52E3C5}" type="parTrans" cxnId="{325E1754-CEBB-44A8-96AB-C8D4993420D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B9E47-A09E-4D41-B144-68132F7F7813}" type="sibTrans" cxnId="{325E1754-CEBB-44A8-96AB-C8D4993420D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059A9-E731-4805-BB78-C3EC84D4330F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физкультурно - спортивной активности населения городского поселения Федоровский, привлечение его к систематическим занятиям физкультурой и спортом, формирование устойчивой потребности в здоровом образе жизни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95D2C2-A4B1-4865-B568-BAB7EE92BAE8}" type="parTrans" cxnId="{D555A7EF-8915-4634-B78D-249C058076E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839B1-19E0-41A7-9878-31BE4449AC7A}" type="sibTrans" cxnId="{D555A7EF-8915-4634-B78D-249C058076E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D6AEA-220F-411B-A39C-CD0FD7AA5BD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FE91E-021B-49FA-BCFE-AB51763ECE47}" type="parTrans" cxnId="{8347E4A1-9BDD-42BC-BFB0-F5A81DDB57E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CEC7C-CB68-4338-A698-4A9184D5C4B2}" type="sibTrans" cxnId="{8347E4A1-9BDD-42BC-BFB0-F5A81DDB57E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DFB27-B159-4BC4-8A31-043742B225CB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Охват населения, регулярно занимающегося физической культурой и спортом до 30% от общей численности населения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8BED-63F1-4726-8C96-E6A144971A71}" type="parTrans" cxnId="{BE52A65F-C8CE-4350-B09A-76E55FC7B5A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BD731-7FFD-4D7F-A9A0-768F1B3CBF5A}" type="sibTrans" cxnId="{BE52A65F-C8CE-4350-B09A-76E55FC7B5A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4B565-4E97-4037-8981-DA24AFAB254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6808FC-536E-4061-9CD6-A182425E8503}" type="parTrans" cxnId="{B8A9F2A4-8B3B-48B9-9575-DB4385621AE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345E2-60FD-4D1A-96F5-9BFC1D877CC6}" type="sibTrans" cxnId="{B8A9F2A4-8B3B-48B9-9575-DB4385621AE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2979E-DA58-4080-9E90-2E0AD1D9305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условий, ориентирующих граждан на здоровый образ жизни, в том числе на занятия физической культурой и спортом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4FAE0-FFB4-413F-8325-FC17DA801862}" type="sibTrans" cxnId="{5FC39A0D-3069-4989-B925-EC4149EE850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7C0B7-5103-4725-8F6A-90C54F8C5969}" type="parTrans" cxnId="{5FC39A0D-3069-4989-B925-EC4149EE850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7E4998-0B00-4B07-BD87-3F5B82AAE13F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укрепления здоровья населения городского поселения Федоровский и информационно-пропагандистское обеспечение сферы физической культуры и спорта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D551B-DAE7-4A39-B554-5A6FFD0CFFD7}" type="parTrans" cxnId="{A20CBFFE-4206-422A-B732-9A7A2D89358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63605-3143-4F58-B8EE-413C801500BE}" type="sibTrans" cxnId="{A20CBFFE-4206-422A-B732-9A7A2D89358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14B01-34AC-4CF1-9763-761011CD873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населения, регулярно занимающегося физической культурой и спортом 63,7%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39BFE-22FF-4C73-B319-4270A125D2B2}" type="parTrans" cxnId="{B2800FEC-5C32-4D8B-8211-08436BD1F68F}">
      <dgm:prSet/>
      <dgm:spPr/>
      <dgm:t>
        <a:bodyPr/>
        <a:lstStyle/>
        <a:p>
          <a:endParaRPr lang="ru-RU" sz="1200"/>
        </a:p>
      </dgm:t>
    </dgm:pt>
    <dgm:pt modelId="{94E83182-E2F1-4EB3-B6E0-852DB1C457B6}" type="sibTrans" cxnId="{B2800FEC-5C32-4D8B-8211-08436BD1F68F}">
      <dgm:prSet/>
      <dgm:spPr/>
      <dgm:t>
        <a:bodyPr/>
        <a:lstStyle/>
        <a:p>
          <a:endParaRPr lang="ru-RU" sz="1200"/>
        </a:p>
      </dgm:t>
    </dgm:pt>
    <dgm:pt modelId="{592B1016-577B-45BA-8CA9-937FBB07B1D3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 , дополнительно привлеченных к систематическим занятиям физической культурой и спортом 150 человек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DA3E76-F407-42A6-8DE2-506F4839FFCF}" type="parTrans" cxnId="{9FB315DA-57E0-4D05-8895-4952E0F17E21}">
      <dgm:prSet/>
      <dgm:spPr/>
      <dgm:t>
        <a:bodyPr/>
        <a:lstStyle/>
        <a:p>
          <a:endParaRPr lang="ru-RU" sz="1200"/>
        </a:p>
      </dgm:t>
    </dgm:pt>
    <dgm:pt modelId="{AE3AFF75-DD70-4178-8BC0-0615D88B3DA4}" type="sibTrans" cxnId="{9FB315DA-57E0-4D05-8895-4952E0F17E21}">
      <dgm:prSet/>
      <dgm:spPr/>
      <dgm:t>
        <a:bodyPr/>
        <a:lstStyle/>
        <a:p>
          <a:endParaRPr lang="ru-RU" sz="1200"/>
        </a:p>
      </dgm:t>
    </dgm:pt>
    <dgm:pt modelId="{2DCBD806-1C7E-4692-A51E-9D59FCE2CDD1}" type="pres">
      <dgm:prSet presAssocID="{E412A487-E5F7-411B-B537-8ECFCA3A84D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021AA-7F1D-4ACB-961E-6937A7500D87}" type="pres">
      <dgm:prSet presAssocID="{52AA7FF4-1923-4477-BD24-2AE37E1BE25D}" presName="parentLin" presStyleCnt="0"/>
      <dgm:spPr/>
    </dgm:pt>
    <dgm:pt modelId="{E184676D-B77D-4CA3-AEF4-61CCE96C0597}" type="pres">
      <dgm:prSet presAssocID="{52AA7FF4-1923-4477-BD24-2AE37E1BE25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8FEB963-FF74-496B-A8AC-F5D55106E100}" type="pres">
      <dgm:prSet presAssocID="{52AA7FF4-1923-4477-BD24-2AE37E1BE25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BD5907-F87E-41E6-8678-C045E87DC58A}" type="pres">
      <dgm:prSet presAssocID="{52AA7FF4-1923-4477-BD24-2AE37E1BE25D}" presName="negativeSpace" presStyleCnt="0"/>
      <dgm:spPr/>
    </dgm:pt>
    <dgm:pt modelId="{4ACC0B5B-5DC4-4DE6-BE5B-43B685ACA2DC}" type="pres">
      <dgm:prSet presAssocID="{52AA7FF4-1923-4477-BD24-2AE37E1BE25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837E-6734-4A5B-B8DB-593DEB5ABFDC}" type="pres">
      <dgm:prSet presAssocID="{5DAD4991-98E6-4A55-92C6-484A01C97946}" presName="spaceBetweenRectangles" presStyleCnt="0"/>
      <dgm:spPr/>
    </dgm:pt>
    <dgm:pt modelId="{AF77BB20-2B23-4F2D-8DC9-2443244B4A1B}" type="pres">
      <dgm:prSet presAssocID="{044C99A9-7B74-4A72-9B4A-7472541E55B7}" presName="parentLin" presStyleCnt="0"/>
      <dgm:spPr/>
    </dgm:pt>
    <dgm:pt modelId="{138A341E-9217-42CC-A4EE-F3049EC7561C}" type="pres">
      <dgm:prSet presAssocID="{044C99A9-7B74-4A72-9B4A-7472541E55B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7A44127-BE2E-48D3-AF20-3B5D14FC4E24}" type="pres">
      <dgm:prSet presAssocID="{044C99A9-7B74-4A72-9B4A-7472541E55B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525A8-1681-41B2-99BA-0D17F62B5443}" type="pres">
      <dgm:prSet presAssocID="{044C99A9-7B74-4A72-9B4A-7472541E55B7}" presName="negativeSpace" presStyleCnt="0"/>
      <dgm:spPr/>
    </dgm:pt>
    <dgm:pt modelId="{0620085B-00BC-42A2-924F-BEB9712FEC22}" type="pres">
      <dgm:prSet presAssocID="{044C99A9-7B74-4A72-9B4A-7472541E55B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2BA98-27D3-45E1-8EF1-30425628C3A1}" type="pres">
      <dgm:prSet presAssocID="{5E120FD8-7E0D-4172-852B-ABE484755A67}" presName="spaceBetweenRectangles" presStyleCnt="0"/>
      <dgm:spPr/>
    </dgm:pt>
    <dgm:pt modelId="{62A5853E-4504-4F37-A7B2-59877F37684E}" type="pres">
      <dgm:prSet presAssocID="{FF634ACF-A395-4BF0-AB2E-9F87600D9EE4}" presName="parentLin" presStyleCnt="0"/>
      <dgm:spPr/>
    </dgm:pt>
    <dgm:pt modelId="{EEE0E19A-49E7-48B6-94D6-C997B0DAE3A8}" type="pres">
      <dgm:prSet presAssocID="{FF634ACF-A395-4BF0-AB2E-9F87600D9EE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4580941-6C85-4BF0-B5E6-107371812CEB}" type="pres">
      <dgm:prSet presAssocID="{FF634ACF-A395-4BF0-AB2E-9F87600D9EE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95E22-4575-4739-AF0A-7ACA9C823ADE}" type="pres">
      <dgm:prSet presAssocID="{FF634ACF-A395-4BF0-AB2E-9F87600D9EE4}" presName="negativeSpace" presStyleCnt="0"/>
      <dgm:spPr/>
    </dgm:pt>
    <dgm:pt modelId="{3C9ED0A8-C787-4F25-9481-91A8604D09C4}" type="pres">
      <dgm:prSet presAssocID="{FF634ACF-A395-4BF0-AB2E-9F87600D9EE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B46A1-C082-4B4F-87B3-0D40DAA80ECD}" type="pres">
      <dgm:prSet presAssocID="{5FFB9E47-A09E-4D41-B144-68132F7F7813}" presName="spaceBetweenRectangles" presStyleCnt="0"/>
      <dgm:spPr/>
    </dgm:pt>
    <dgm:pt modelId="{5C513881-E1E4-4050-9C99-1BBEF4A9E2AA}" type="pres">
      <dgm:prSet presAssocID="{CBD4B565-4E97-4037-8981-DA24AFAB2541}" presName="parentLin" presStyleCnt="0"/>
      <dgm:spPr/>
    </dgm:pt>
    <dgm:pt modelId="{7B9D3718-AB02-45AE-B0C3-E8B2C5A22452}" type="pres">
      <dgm:prSet presAssocID="{CBD4B565-4E97-4037-8981-DA24AFAB254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9BF19FD-4DE2-4FF3-8E54-B5A5155C5A1A}" type="pres">
      <dgm:prSet presAssocID="{CBD4B565-4E97-4037-8981-DA24AFAB254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CBEDA-C13D-49EB-87ED-4B6C5DF3FD18}" type="pres">
      <dgm:prSet presAssocID="{CBD4B565-4E97-4037-8981-DA24AFAB2541}" presName="negativeSpace" presStyleCnt="0"/>
      <dgm:spPr/>
    </dgm:pt>
    <dgm:pt modelId="{137D610C-2DE7-4146-8E1E-2B14281A48BA}" type="pres">
      <dgm:prSet presAssocID="{CBD4B565-4E97-4037-8981-DA24AFAB254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FC373-E885-40B4-BE7C-8C76B7BBE5DE}" type="pres">
      <dgm:prSet presAssocID="{FAB345E2-60FD-4D1A-96F5-9BFC1D877CC6}" presName="spaceBetweenRectangles" presStyleCnt="0"/>
      <dgm:spPr/>
    </dgm:pt>
    <dgm:pt modelId="{CF688CBC-96A0-4F76-90F9-9F7466147931}" type="pres">
      <dgm:prSet presAssocID="{C03D6AEA-220F-411B-A39C-CD0FD7AA5BD2}" presName="parentLin" presStyleCnt="0"/>
      <dgm:spPr/>
    </dgm:pt>
    <dgm:pt modelId="{9A4F0ED7-DBF8-475D-B558-C0C13AB185EE}" type="pres">
      <dgm:prSet presAssocID="{C03D6AEA-220F-411B-A39C-CD0FD7AA5BD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21F3289-FC02-4FA0-A746-7B7DAE0FE139}" type="pres">
      <dgm:prSet presAssocID="{C03D6AEA-220F-411B-A39C-CD0FD7AA5BD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D2187-2D27-4879-9896-7A0A1565D0E3}" type="pres">
      <dgm:prSet presAssocID="{C03D6AEA-220F-411B-A39C-CD0FD7AA5BD2}" presName="negativeSpace" presStyleCnt="0"/>
      <dgm:spPr/>
    </dgm:pt>
    <dgm:pt modelId="{BC0E9E4A-E17A-45D6-8A76-B78E4F1D4C4B}" type="pres">
      <dgm:prSet presAssocID="{C03D6AEA-220F-411B-A39C-CD0FD7AA5BD2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1129D7-4669-476A-BDB0-BBFF99599E1A}" type="presOf" srcId="{FB0CD5CE-45B8-4C86-860A-BF39C8E632C9}" destId="{4ACC0B5B-5DC4-4DE6-BE5B-43B685ACA2DC}" srcOrd="0" destOrd="0" presId="urn:microsoft.com/office/officeart/2005/8/layout/list1"/>
    <dgm:cxn modelId="{34F83280-2269-4498-ACF6-E26C00F56FEC}" type="presOf" srcId="{8721AA3E-A791-406F-B3F2-38700AC75C84}" destId="{4ACC0B5B-5DC4-4DE6-BE5B-43B685ACA2DC}" srcOrd="0" destOrd="1" presId="urn:microsoft.com/office/officeart/2005/8/layout/list1"/>
    <dgm:cxn modelId="{D97A6B84-329C-4528-B9F1-7D5625EE4FB6}" type="presOf" srcId="{044C99A9-7B74-4A72-9B4A-7472541E55B7}" destId="{77A44127-BE2E-48D3-AF20-3B5D14FC4E24}" srcOrd="1" destOrd="0" presId="urn:microsoft.com/office/officeart/2005/8/layout/list1"/>
    <dgm:cxn modelId="{A20CBFFE-4206-422A-B732-9A7A2D893585}" srcId="{FF634ACF-A395-4BF0-AB2E-9F87600D9EE4}" destId="{E77E4998-0B00-4B07-BD87-3F5B82AAE13F}" srcOrd="1" destOrd="0" parTransId="{0FAD551B-DAE7-4A39-B554-5A6FFD0CFFD7}" sibTransId="{99463605-3143-4F58-B8EE-413C801500BE}"/>
    <dgm:cxn modelId="{D555A7EF-8915-4634-B78D-249C058076EA}" srcId="{FF634ACF-A395-4BF0-AB2E-9F87600D9EE4}" destId="{A13059A9-E731-4805-BB78-C3EC84D4330F}" srcOrd="0" destOrd="0" parTransId="{4F95D2C2-A4B1-4865-B568-BAB7EE92BAE8}" sibTransId="{DC7839B1-19E0-41A7-9878-31BE4449AC7A}"/>
    <dgm:cxn modelId="{B2A455EA-2954-4587-87A4-ADB2F8F09137}" srcId="{52AA7FF4-1923-4477-BD24-2AE37E1BE25D}" destId="{FB0CD5CE-45B8-4C86-860A-BF39C8E632C9}" srcOrd="0" destOrd="0" parTransId="{08F94EA4-731D-4FF3-95F9-9E7040A77703}" sibTransId="{E3CEEAE2-6BF6-483E-9C3F-3FC6B05CAEF6}"/>
    <dgm:cxn modelId="{1E9690D9-9274-4B12-8138-A7136B92BC66}" type="presOf" srcId="{02514B01-34AC-4CF1-9763-761011CD8734}" destId="{BC0E9E4A-E17A-45D6-8A76-B78E4F1D4C4B}" srcOrd="0" destOrd="0" presId="urn:microsoft.com/office/officeart/2005/8/layout/list1"/>
    <dgm:cxn modelId="{5F1E7871-D37B-451E-B02A-3E343E36E5C9}" type="presOf" srcId="{FF634ACF-A395-4BF0-AB2E-9F87600D9EE4}" destId="{B4580941-6C85-4BF0-B5E6-107371812CEB}" srcOrd="1" destOrd="0" presId="urn:microsoft.com/office/officeart/2005/8/layout/list1"/>
    <dgm:cxn modelId="{B2800FEC-5C32-4D8B-8211-08436BD1F68F}" srcId="{C03D6AEA-220F-411B-A39C-CD0FD7AA5BD2}" destId="{02514B01-34AC-4CF1-9763-761011CD8734}" srcOrd="0" destOrd="0" parTransId="{86C39BFE-22FF-4C73-B319-4270A125D2B2}" sibTransId="{94E83182-E2F1-4EB3-B6E0-852DB1C457B6}"/>
    <dgm:cxn modelId="{CD28A244-03F0-4BFE-889A-FD16242583C4}" srcId="{52AA7FF4-1923-4477-BD24-2AE37E1BE25D}" destId="{8721AA3E-A791-406F-B3F2-38700AC75C84}" srcOrd="1" destOrd="0" parTransId="{4BDF34EE-2D58-46A7-BF17-2EBA696A2203}" sibTransId="{39DFC53C-7254-46FE-9036-DF0654A308AD}"/>
    <dgm:cxn modelId="{9FB315DA-57E0-4D05-8895-4952E0F17E21}" srcId="{C03D6AEA-220F-411B-A39C-CD0FD7AA5BD2}" destId="{592B1016-577B-45BA-8CA9-937FBB07B1D3}" srcOrd="1" destOrd="0" parTransId="{DBDA3E76-F407-42A6-8DE2-506F4839FFCF}" sibTransId="{AE3AFF75-DD70-4178-8BC0-0615D88B3DA4}"/>
    <dgm:cxn modelId="{5FC39A0D-3069-4989-B925-EC4149EE8501}" srcId="{044C99A9-7B74-4A72-9B4A-7472541E55B7}" destId="{7FA2979E-DA58-4080-9E90-2E0AD1D93058}" srcOrd="1" destOrd="0" parTransId="{98F7C0B7-5103-4725-8F6A-90C54F8C5969}" sibTransId="{4564FAE0-FFB4-413F-8325-FC17DA801862}"/>
    <dgm:cxn modelId="{577BC198-3A29-4A60-AD6D-2225E364B177}" type="presOf" srcId="{FF634ACF-A395-4BF0-AB2E-9F87600D9EE4}" destId="{EEE0E19A-49E7-48B6-94D6-C997B0DAE3A8}" srcOrd="0" destOrd="0" presId="urn:microsoft.com/office/officeart/2005/8/layout/list1"/>
    <dgm:cxn modelId="{B8A9F2A4-8B3B-48B9-9575-DB4385621AE9}" srcId="{E412A487-E5F7-411B-B537-8ECFCA3A84D0}" destId="{CBD4B565-4E97-4037-8981-DA24AFAB2541}" srcOrd="3" destOrd="0" parTransId="{CA6808FC-536E-4061-9CD6-A182425E8503}" sibTransId="{FAB345E2-60FD-4D1A-96F5-9BFC1D877CC6}"/>
    <dgm:cxn modelId="{32B520AE-3B6C-4ED8-8BC1-65DEE975F2D9}" type="presOf" srcId="{CBD4B565-4E97-4037-8981-DA24AFAB2541}" destId="{7B9D3718-AB02-45AE-B0C3-E8B2C5A22452}" srcOrd="0" destOrd="0" presId="urn:microsoft.com/office/officeart/2005/8/layout/list1"/>
    <dgm:cxn modelId="{8347E4A1-9BDD-42BC-BFB0-F5A81DDB57E0}" srcId="{E412A487-E5F7-411B-B537-8ECFCA3A84D0}" destId="{C03D6AEA-220F-411B-A39C-CD0FD7AA5BD2}" srcOrd="4" destOrd="0" parTransId="{81BFE91E-021B-49FA-BCFE-AB51763ECE47}" sibTransId="{9CACEC7C-CB68-4338-A698-4A9184D5C4B2}"/>
    <dgm:cxn modelId="{43EAB6B4-DEEE-48FA-B33E-02BA2B18053B}" type="presOf" srcId="{592B1016-577B-45BA-8CA9-937FBB07B1D3}" destId="{BC0E9E4A-E17A-45D6-8A76-B78E4F1D4C4B}" srcOrd="0" destOrd="1" presId="urn:microsoft.com/office/officeart/2005/8/layout/list1"/>
    <dgm:cxn modelId="{AB7D1EF0-E134-4068-9D04-873F22C4E0B8}" type="presOf" srcId="{CBD4B565-4E97-4037-8981-DA24AFAB2541}" destId="{19BF19FD-4DE2-4FF3-8E54-B5A5155C5A1A}" srcOrd="1" destOrd="0" presId="urn:microsoft.com/office/officeart/2005/8/layout/list1"/>
    <dgm:cxn modelId="{2B4868EF-537D-4742-BAD6-9F65204836E6}" srcId="{044C99A9-7B74-4A72-9B4A-7472541E55B7}" destId="{CE6B96D7-2DF6-41A2-B923-70F7EF3A7871}" srcOrd="0" destOrd="0" parTransId="{821A1FE7-C619-49A7-9E00-0D5A8F3969C6}" sibTransId="{63B7389A-9CE4-4637-8F01-D3D79080ABF8}"/>
    <dgm:cxn modelId="{BE52A65F-C8CE-4350-B09A-76E55FC7B5A9}" srcId="{CBD4B565-4E97-4037-8981-DA24AFAB2541}" destId="{826DFB27-B159-4BC4-8A31-043742B225CB}" srcOrd="0" destOrd="0" parTransId="{37428BED-63F1-4726-8C96-E6A144971A71}" sibTransId="{D90BD731-7FFD-4D7F-A9A0-768F1B3CBF5A}"/>
    <dgm:cxn modelId="{D800C88D-E151-43C3-84AC-3B4DA3F158BA}" type="presOf" srcId="{52AA7FF4-1923-4477-BD24-2AE37E1BE25D}" destId="{A8FEB963-FF74-496B-A8AC-F5D55106E100}" srcOrd="1" destOrd="0" presId="urn:microsoft.com/office/officeart/2005/8/layout/list1"/>
    <dgm:cxn modelId="{00524C4E-CBC2-47D7-AB0B-4F73C7486B48}" type="presOf" srcId="{A13059A9-E731-4805-BB78-C3EC84D4330F}" destId="{3C9ED0A8-C787-4F25-9481-91A8604D09C4}" srcOrd="0" destOrd="0" presId="urn:microsoft.com/office/officeart/2005/8/layout/list1"/>
    <dgm:cxn modelId="{9BB8BBD3-2A3D-4A07-85D4-905410EFAFC0}" srcId="{E412A487-E5F7-411B-B537-8ECFCA3A84D0}" destId="{52AA7FF4-1923-4477-BD24-2AE37E1BE25D}" srcOrd="0" destOrd="0" parTransId="{F469E9EA-87CD-47EE-9EE9-1398A2367053}" sibTransId="{5DAD4991-98E6-4A55-92C6-484A01C97946}"/>
    <dgm:cxn modelId="{FD1783BC-0715-4E38-8399-E7BE913425B8}" type="presOf" srcId="{044C99A9-7B74-4A72-9B4A-7472541E55B7}" destId="{138A341E-9217-42CC-A4EE-F3049EC7561C}" srcOrd="0" destOrd="0" presId="urn:microsoft.com/office/officeart/2005/8/layout/list1"/>
    <dgm:cxn modelId="{9B4D777C-BBE3-4F24-9B56-DD6CE49E0552}" type="presOf" srcId="{E77E4998-0B00-4B07-BD87-3F5B82AAE13F}" destId="{3C9ED0A8-C787-4F25-9481-91A8604D09C4}" srcOrd="0" destOrd="1" presId="urn:microsoft.com/office/officeart/2005/8/layout/list1"/>
    <dgm:cxn modelId="{713BEA9D-4B64-44E4-8739-2756E6D80240}" type="presOf" srcId="{C03D6AEA-220F-411B-A39C-CD0FD7AA5BD2}" destId="{C21F3289-FC02-4FA0-A746-7B7DAE0FE139}" srcOrd="1" destOrd="0" presId="urn:microsoft.com/office/officeart/2005/8/layout/list1"/>
    <dgm:cxn modelId="{45F825B0-C590-417F-A319-A906E0F7EE12}" type="presOf" srcId="{E412A487-E5F7-411B-B537-8ECFCA3A84D0}" destId="{2DCBD806-1C7E-4692-A51E-9D59FCE2CDD1}" srcOrd="0" destOrd="0" presId="urn:microsoft.com/office/officeart/2005/8/layout/list1"/>
    <dgm:cxn modelId="{FCEB813A-2736-4C1E-A084-74076B3EB7E7}" type="presOf" srcId="{CE6B96D7-2DF6-41A2-B923-70F7EF3A7871}" destId="{0620085B-00BC-42A2-924F-BEB9712FEC22}" srcOrd="0" destOrd="0" presId="urn:microsoft.com/office/officeart/2005/8/layout/list1"/>
    <dgm:cxn modelId="{86E40F79-B849-4736-9EE9-C4366063BF5D}" type="presOf" srcId="{826DFB27-B159-4BC4-8A31-043742B225CB}" destId="{137D610C-2DE7-4146-8E1E-2B14281A48BA}" srcOrd="0" destOrd="0" presId="urn:microsoft.com/office/officeart/2005/8/layout/list1"/>
    <dgm:cxn modelId="{963E1C7F-9CA9-4D2E-8360-8A052D2380CE}" type="presOf" srcId="{7FA2979E-DA58-4080-9E90-2E0AD1D93058}" destId="{0620085B-00BC-42A2-924F-BEB9712FEC22}" srcOrd="0" destOrd="1" presId="urn:microsoft.com/office/officeart/2005/8/layout/list1"/>
    <dgm:cxn modelId="{4AF6F885-4B69-49CB-8F5D-A963136CB973}" type="presOf" srcId="{52AA7FF4-1923-4477-BD24-2AE37E1BE25D}" destId="{E184676D-B77D-4CA3-AEF4-61CCE96C0597}" srcOrd="0" destOrd="0" presId="urn:microsoft.com/office/officeart/2005/8/layout/list1"/>
    <dgm:cxn modelId="{325E1754-CEBB-44A8-96AB-C8D4993420D6}" srcId="{E412A487-E5F7-411B-B537-8ECFCA3A84D0}" destId="{FF634ACF-A395-4BF0-AB2E-9F87600D9EE4}" srcOrd="2" destOrd="0" parTransId="{54C85864-8503-4066-B0D9-2254FE52E3C5}" sibTransId="{5FFB9E47-A09E-4D41-B144-68132F7F7813}"/>
    <dgm:cxn modelId="{F02A1F61-285B-4205-9C7B-9D62300120E2}" type="presOf" srcId="{C03D6AEA-220F-411B-A39C-CD0FD7AA5BD2}" destId="{9A4F0ED7-DBF8-475D-B558-C0C13AB185EE}" srcOrd="0" destOrd="0" presId="urn:microsoft.com/office/officeart/2005/8/layout/list1"/>
    <dgm:cxn modelId="{B504459A-CF37-45AB-AB8B-EF0CDD4467B8}" srcId="{E412A487-E5F7-411B-B537-8ECFCA3A84D0}" destId="{044C99A9-7B74-4A72-9B4A-7472541E55B7}" srcOrd="1" destOrd="0" parTransId="{84DE48CE-920A-4641-B162-258C453134CA}" sibTransId="{5E120FD8-7E0D-4172-852B-ABE484755A67}"/>
    <dgm:cxn modelId="{B3F24A91-C980-4D1F-A902-5B06D0DAE8F6}" type="presParOf" srcId="{2DCBD806-1C7E-4692-A51E-9D59FCE2CDD1}" destId="{88B021AA-7F1D-4ACB-961E-6937A7500D87}" srcOrd="0" destOrd="0" presId="urn:microsoft.com/office/officeart/2005/8/layout/list1"/>
    <dgm:cxn modelId="{8F674285-DE05-41F7-BB22-89558D14933F}" type="presParOf" srcId="{88B021AA-7F1D-4ACB-961E-6937A7500D87}" destId="{E184676D-B77D-4CA3-AEF4-61CCE96C0597}" srcOrd="0" destOrd="0" presId="urn:microsoft.com/office/officeart/2005/8/layout/list1"/>
    <dgm:cxn modelId="{95C56FEA-CD06-451B-BF39-1005F31343A2}" type="presParOf" srcId="{88B021AA-7F1D-4ACB-961E-6937A7500D87}" destId="{A8FEB963-FF74-496B-A8AC-F5D55106E100}" srcOrd="1" destOrd="0" presId="urn:microsoft.com/office/officeart/2005/8/layout/list1"/>
    <dgm:cxn modelId="{0112DA81-7795-4450-85D5-348931852E34}" type="presParOf" srcId="{2DCBD806-1C7E-4692-A51E-9D59FCE2CDD1}" destId="{4ABD5907-F87E-41E6-8678-C045E87DC58A}" srcOrd="1" destOrd="0" presId="urn:microsoft.com/office/officeart/2005/8/layout/list1"/>
    <dgm:cxn modelId="{2C36B0A6-68AA-4F97-AE0D-D649E7454DCF}" type="presParOf" srcId="{2DCBD806-1C7E-4692-A51E-9D59FCE2CDD1}" destId="{4ACC0B5B-5DC4-4DE6-BE5B-43B685ACA2DC}" srcOrd="2" destOrd="0" presId="urn:microsoft.com/office/officeart/2005/8/layout/list1"/>
    <dgm:cxn modelId="{FCF756C4-8115-4480-97D3-24AA2C71DE0A}" type="presParOf" srcId="{2DCBD806-1C7E-4692-A51E-9D59FCE2CDD1}" destId="{1833837E-6734-4A5B-B8DB-593DEB5ABFDC}" srcOrd="3" destOrd="0" presId="urn:microsoft.com/office/officeart/2005/8/layout/list1"/>
    <dgm:cxn modelId="{934F3CD8-F042-4E66-A0D6-6727864A5A1D}" type="presParOf" srcId="{2DCBD806-1C7E-4692-A51E-9D59FCE2CDD1}" destId="{AF77BB20-2B23-4F2D-8DC9-2443244B4A1B}" srcOrd="4" destOrd="0" presId="urn:microsoft.com/office/officeart/2005/8/layout/list1"/>
    <dgm:cxn modelId="{FF38D652-E16E-4524-B379-9D43CDBA75E7}" type="presParOf" srcId="{AF77BB20-2B23-4F2D-8DC9-2443244B4A1B}" destId="{138A341E-9217-42CC-A4EE-F3049EC7561C}" srcOrd="0" destOrd="0" presId="urn:microsoft.com/office/officeart/2005/8/layout/list1"/>
    <dgm:cxn modelId="{92B121EC-DA7C-4840-A5A5-36FF6FB0B1F0}" type="presParOf" srcId="{AF77BB20-2B23-4F2D-8DC9-2443244B4A1B}" destId="{77A44127-BE2E-48D3-AF20-3B5D14FC4E24}" srcOrd="1" destOrd="0" presId="urn:microsoft.com/office/officeart/2005/8/layout/list1"/>
    <dgm:cxn modelId="{02DE79A5-CF31-4637-B29F-4EA8E0BBABAD}" type="presParOf" srcId="{2DCBD806-1C7E-4692-A51E-9D59FCE2CDD1}" destId="{993525A8-1681-41B2-99BA-0D17F62B5443}" srcOrd="5" destOrd="0" presId="urn:microsoft.com/office/officeart/2005/8/layout/list1"/>
    <dgm:cxn modelId="{9F8BAB21-5AC3-478F-AD79-22417639B54C}" type="presParOf" srcId="{2DCBD806-1C7E-4692-A51E-9D59FCE2CDD1}" destId="{0620085B-00BC-42A2-924F-BEB9712FEC22}" srcOrd="6" destOrd="0" presId="urn:microsoft.com/office/officeart/2005/8/layout/list1"/>
    <dgm:cxn modelId="{DD487B1B-F708-429D-AC03-6CB487A2BB51}" type="presParOf" srcId="{2DCBD806-1C7E-4692-A51E-9D59FCE2CDD1}" destId="{3402BA98-27D3-45E1-8EF1-30425628C3A1}" srcOrd="7" destOrd="0" presId="urn:microsoft.com/office/officeart/2005/8/layout/list1"/>
    <dgm:cxn modelId="{50D48815-C824-49E4-ABBA-40EDF5F46FA6}" type="presParOf" srcId="{2DCBD806-1C7E-4692-A51E-9D59FCE2CDD1}" destId="{62A5853E-4504-4F37-A7B2-59877F37684E}" srcOrd="8" destOrd="0" presId="urn:microsoft.com/office/officeart/2005/8/layout/list1"/>
    <dgm:cxn modelId="{C86571B9-EE0B-4B32-9DD5-24C64775EEDB}" type="presParOf" srcId="{62A5853E-4504-4F37-A7B2-59877F37684E}" destId="{EEE0E19A-49E7-48B6-94D6-C997B0DAE3A8}" srcOrd="0" destOrd="0" presId="urn:microsoft.com/office/officeart/2005/8/layout/list1"/>
    <dgm:cxn modelId="{B225D5CB-4A0B-4383-9017-3270D297DD5C}" type="presParOf" srcId="{62A5853E-4504-4F37-A7B2-59877F37684E}" destId="{B4580941-6C85-4BF0-B5E6-107371812CEB}" srcOrd="1" destOrd="0" presId="urn:microsoft.com/office/officeart/2005/8/layout/list1"/>
    <dgm:cxn modelId="{0D11E706-11B1-4B25-B89D-B90836BD4DBE}" type="presParOf" srcId="{2DCBD806-1C7E-4692-A51E-9D59FCE2CDD1}" destId="{50E95E22-4575-4739-AF0A-7ACA9C823ADE}" srcOrd="9" destOrd="0" presId="urn:microsoft.com/office/officeart/2005/8/layout/list1"/>
    <dgm:cxn modelId="{7C654AF1-2632-4592-9D3A-0718122A1DAF}" type="presParOf" srcId="{2DCBD806-1C7E-4692-A51E-9D59FCE2CDD1}" destId="{3C9ED0A8-C787-4F25-9481-91A8604D09C4}" srcOrd="10" destOrd="0" presId="urn:microsoft.com/office/officeart/2005/8/layout/list1"/>
    <dgm:cxn modelId="{1448AD80-DB0A-4983-B34B-41F525137055}" type="presParOf" srcId="{2DCBD806-1C7E-4692-A51E-9D59FCE2CDD1}" destId="{FDEB46A1-C082-4B4F-87B3-0D40DAA80ECD}" srcOrd="11" destOrd="0" presId="urn:microsoft.com/office/officeart/2005/8/layout/list1"/>
    <dgm:cxn modelId="{85204815-4EB6-463F-AC8C-A233988D88B3}" type="presParOf" srcId="{2DCBD806-1C7E-4692-A51E-9D59FCE2CDD1}" destId="{5C513881-E1E4-4050-9C99-1BBEF4A9E2AA}" srcOrd="12" destOrd="0" presId="urn:microsoft.com/office/officeart/2005/8/layout/list1"/>
    <dgm:cxn modelId="{37910471-4E38-42DF-9F6E-3E857B3680CC}" type="presParOf" srcId="{5C513881-E1E4-4050-9C99-1BBEF4A9E2AA}" destId="{7B9D3718-AB02-45AE-B0C3-E8B2C5A22452}" srcOrd="0" destOrd="0" presId="urn:microsoft.com/office/officeart/2005/8/layout/list1"/>
    <dgm:cxn modelId="{63142719-A50D-4B12-ADF8-AD9A9D870334}" type="presParOf" srcId="{5C513881-E1E4-4050-9C99-1BBEF4A9E2AA}" destId="{19BF19FD-4DE2-4FF3-8E54-B5A5155C5A1A}" srcOrd="1" destOrd="0" presId="urn:microsoft.com/office/officeart/2005/8/layout/list1"/>
    <dgm:cxn modelId="{F158FC86-E2EE-4D52-A5B4-E340E42A919C}" type="presParOf" srcId="{2DCBD806-1C7E-4692-A51E-9D59FCE2CDD1}" destId="{D64CBEDA-C13D-49EB-87ED-4B6C5DF3FD18}" srcOrd="13" destOrd="0" presId="urn:microsoft.com/office/officeart/2005/8/layout/list1"/>
    <dgm:cxn modelId="{5BD3E0B0-02EA-4C2F-AED2-0AD8A77818F1}" type="presParOf" srcId="{2DCBD806-1C7E-4692-A51E-9D59FCE2CDD1}" destId="{137D610C-2DE7-4146-8E1E-2B14281A48BA}" srcOrd="14" destOrd="0" presId="urn:microsoft.com/office/officeart/2005/8/layout/list1"/>
    <dgm:cxn modelId="{220C1D93-CA5A-45FB-B0B9-A13B35FE84E2}" type="presParOf" srcId="{2DCBD806-1C7E-4692-A51E-9D59FCE2CDD1}" destId="{206FC373-E885-40B4-BE7C-8C76B7BBE5DE}" srcOrd="15" destOrd="0" presId="urn:microsoft.com/office/officeart/2005/8/layout/list1"/>
    <dgm:cxn modelId="{34380778-E046-4892-8C8E-2F51E4B127DC}" type="presParOf" srcId="{2DCBD806-1C7E-4692-A51E-9D59FCE2CDD1}" destId="{CF688CBC-96A0-4F76-90F9-9F7466147931}" srcOrd="16" destOrd="0" presId="urn:microsoft.com/office/officeart/2005/8/layout/list1"/>
    <dgm:cxn modelId="{162C0620-3799-47D5-BAE0-2660C9089A6D}" type="presParOf" srcId="{CF688CBC-96A0-4F76-90F9-9F7466147931}" destId="{9A4F0ED7-DBF8-475D-B558-C0C13AB185EE}" srcOrd="0" destOrd="0" presId="urn:microsoft.com/office/officeart/2005/8/layout/list1"/>
    <dgm:cxn modelId="{690FFF8E-ECE7-48C5-9B74-570EF172766E}" type="presParOf" srcId="{CF688CBC-96A0-4F76-90F9-9F7466147931}" destId="{C21F3289-FC02-4FA0-A746-7B7DAE0FE139}" srcOrd="1" destOrd="0" presId="urn:microsoft.com/office/officeart/2005/8/layout/list1"/>
    <dgm:cxn modelId="{4CBDA21F-358D-4BC0-85E9-150F02A793F3}" type="presParOf" srcId="{2DCBD806-1C7E-4692-A51E-9D59FCE2CDD1}" destId="{F55D2187-2D27-4879-9896-7A0A1565D0E3}" srcOrd="17" destOrd="0" presId="urn:microsoft.com/office/officeart/2005/8/layout/list1"/>
    <dgm:cxn modelId="{7244994A-5222-4342-8F3B-ABA997308462}" type="presParOf" srcId="{2DCBD806-1C7E-4692-A51E-9D59FCE2CDD1}" destId="{BC0E9E4A-E17A-45D6-8A76-B78E4F1D4C4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FA83A7-71F9-414E-BDE0-71B05072297A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C467138-90C0-4039-B541-3A0047B467A0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E5A1E-A73A-44E8-9A30-4838A97F5333}" type="parTrans" cxnId="{2AD4EDD3-1D85-4213-B405-93CFB31A466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1232E-253E-4CE0-95F6-34C7115CE1F3}" type="sibTrans" cxnId="{2AD4EDD3-1D85-4213-B405-93CFB31A466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3A512-8034-4DE1-B7D3-97E6503253C5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современных условий для информационно-библиотечного обслуживания населения городского поселения Федоровский и развития музейного дела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FE207-8AD8-424C-801C-2286F4BA41F5}" type="parTrans" cxnId="{E5A2450C-5A30-4CD4-A691-78C4AD89E0F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1F8BB0-4285-4185-93CE-6ED25AC4CDD3}" type="sibTrans" cxnId="{E5A2450C-5A30-4CD4-A691-78C4AD89E0F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9CDB5-70CD-4010-8364-F720E4C08D0E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C2CFD7-2C79-4EA0-B4BF-47805B0E86F1}" type="parTrans" cxnId="{C5238B8B-3F9D-4584-87EC-D0842A1A518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EF3A3-18C6-483D-B639-155D2287B909}" type="sibTrans" cxnId="{C5238B8B-3F9D-4584-87EC-D0842A1A518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91F8D-CE35-40FE-95C4-C1EA336A5E16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прав граждан на доступ  к культурным ценностям и информационным ресурсам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87110F-B0C8-4F1E-A31C-02186101BEF9}" type="parTrans" cxnId="{EA26D7F0-4304-4605-9BB7-74874CD7584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085AB-3884-46C5-9B40-8C04F56CB08F}" type="sibTrans" cxnId="{EA26D7F0-4304-4605-9BB7-74874CD7584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79F56-2DFD-4FDF-A694-372C8750273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многообразия культурно-досуговой деятельности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20596-1801-4B43-925F-496557B90614}" type="parTrans" cxnId="{A05898FC-9C22-47A3-B197-A78D1F85EFC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D7020-0672-4341-87AA-549B4E082473}" type="sibTrans" cxnId="{A05898FC-9C22-47A3-B197-A78D1F85EFC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39522F-4D2C-4BF6-82D9-6D53C563317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управления культурой в городском поселении Федоровский и создание благоприятных условий для развития туризма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A42A8-5E25-46B2-8CDC-EF659896D6D4}" type="parTrans" cxnId="{8D82538B-63C2-4561-9D7B-B86443558F8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E812FA-262F-44EC-9491-58BB012971D2}" type="sibTrans" cxnId="{8D82538B-63C2-4561-9D7B-B86443558F8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6D73D-E271-40CA-B108-3C05CA8608D5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свободы творчества и прав граждан на участие в культурной жизни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FABC80-F411-4B88-967A-07AD1F058BC6}" type="parTrans" cxnId="{63B09859-0239-426C-85E9-CC029B19835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A9255B-0385-49D4-909A-82CCB3F121DA}" type="sibTrans" cxnId="{63B09859-0239-426C-85E9-CC029B19835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17E5E-9243-4EFB-A4DE-5E79547F08AE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въездного туризма в городском поселении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DF9D94-2077-4929-9D2F-3254A5086801}" type="parTrans" cxnId="{1502D6FD-DAE3-43D9-8FB5-384113D6E75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95C698-FF98-4F25-8FAF-6E36915C3A64}" type="sibTrans" cxnId="{1502D6FD-DAE3-43D9-8FB5-384113D6E75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66A576-5ABC-4BFD-BAA7-79CB284FC14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DD80B-7B29-4713-A9E4-4036CB95EB39}" type="parTrans" cxnId="{888FCFB7-691D-4FAE-A35F-48196284464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EBCF1-BA10-4421-9D0D-DDBB653043B4}" type="sibTrans" cxnId="{888FCFB7-691D-4FAE-A35F-48196284464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C5C22-C1DD-4692-8111-39F3598B537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современных условий для информационно-библиотечного обслуживания населения городского поселения Федоровский и развития музейного дела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0407-15FF-4E29-A060-011C77D61868}" type="parTrans" cxnId="{51804BA7-8BB5-43B6-8E51-498AEB1FF3B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317F6-0F1E-46B0-BD1C-B8FE9C7B3F85}" type="sibTrans" cxnId="{51804BA7-8BB5-43B6-8E51-498AEB1FF3B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1E61BE-50C2-4970-A861-4DCF69A8D3F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прав граждан на участие в культурной жизни, реализация творческого потенциала жителей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78388-D413-47AB-931B-D1BD2E9A9CA1}" type="parTrans" cxnId="{7812A5EE-7A4A-477B-AE38-138772202C6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F819A-28D6-4399-95F9-DEB1A4DCE4FE}" type="sibTrans" cxnId="{7812A5EE-7A4A-477B-AE38-138772202C6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02ECF-0342-474F-9804-54803C4FB50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 в отрасли культура. Создание благоприятных условий для развития туризма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8730C-42DB-4E5A-AA79-CE916EA55210}" type="parTrans" cxnId="{CC75FC2B-16F3-4209-847F-836733291BC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3E24D-35EF-4974-BB41-82236BF8206D}" type="sibTrans" cxnId="{CC75FC2B-16F3-4209-847F-836733291BC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AF58CD-B29C-4537-89AA-D22CCCF5928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99A3F-A503-47D3-BBF0-0918C1D69AF0}" type="parTrans" cxnId="{D4E537AB-3FB9-4B52-98DD-63068505E8D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662105-C181-434D-8926-1CFDEFEB6F8E}" type="sibTrans" cxnId="{D4E537AB-3FB9-4B52-98DD-63068505E8D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149E3-9A8E-4F73-B0FF-703BD9F7C86A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зарегистрированных пользователей библиотеки – 15,5%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B6AB2-C733-4A80-B1DC-180B83F191A8}" type="parTrans" cxnId="{A992570A-A5AE-4B42-8047-526EEFFDC9D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1D9BF-EE37-480B-8FF2-2C5ACEF57C7B}" type="sibTrans" cxnId="{A992570A-A5AE-4B42-8047-526EEFFDC9D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DB716-9104-4C1C-88DA-2C6AD326834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8AF51-B1ED-47D0-B045-4DF13C84CF24}" type="parTrans" cxnId="{DA7B667A-6676-4D42-8E22-F2F8DA6E5302}">
      <dgm:prSet/>
      <dgm:spPr/>
      <dgm:t>
        <a:bodyPr/>
        <a:lstStyle/>
        <a:p>
          <a:endParaRPr lang="ru-RU" sz="1200"/>
        </a:p>
      </dgm:t>
    </dgm:pt>
    <dgm:pt modelId="{37CD283E-2813-458A-A8A0-2EB20A8231D6}" type="sibTrans" cxnId="{DA7B667A-6676-4D42-8E22-F2F8DA6E5302}">
      <dgm:prSet/>
      <dgm:spPr/>
      <dgm:t>
        <a:bodyPr/>
        <a:lstStyle/>
        <a:p>
          <a:endParaRPr lang="ru-RU" sz="1200"/>
        </a:p>
      </dgm:t>
    </dgm:pt>
    <dgm:pt modelId="{4A9C42C1-E4FF-4C8D-BF32-00F60753F13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зарегистрированных пользователей библиотеки 19,7%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60A41-0C0F-46B0-BB07-A1C62A8DFB2C}" type="parTrans" cxnId="{FCF2E35C-C9EE-4B09-A24C-0C60DBA7D300}">
      <dgm:prSet/>
      <dgm:spPr/>
      <dgm:t>
        <a:bodyPr/>
        <a:lstStyle/>
        <a:p>
          <a:endParaRPr lang="ru-RU" sz="1200"/>
        </a:p>
      </dgm:t>
    </dgm:pt>
    <dgm:pt modelId="{CBBADF12-8356-4DD2-935D-22B8D32802DA}" type="sibTrans" cxnId="{FCF2E35C-C9EE-4B09-A24C-0C60DBA7D300}">
      <dgm:prSet/>
      <dgm:spPr/>
      <dgm:t>
        <a:bodyPr/>
        <a:lstStyle/>
        <a:p>
          <a:endParaRPr lang="ru-RU" sz="1200"/>
        </a:p>
      </dgm:t>
    </dgm:pt>
    <dgm:pt modelId="{11C6D4CC-44CB-4EA4-AD2E-13EACCDD262F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граждан, занимающихся в клубных формированиях 727 человек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C5FFA-3730-4BE6-BF9B-17F998E4D458}" type="parTrans" cxnId="{CEABB54C-5EE8-42D7-A225-E8B9AFAE43CF}">
      <dgm:prSet/>
      <dgm:spPr/>
      <dgm:t>
        <a:bodyPr/>
        <a:lstStyle/>
        <a:p>
          <a:endParaRPr lang="ru-RU"/>
        </a:p>
      </dgm:t>
    </dgm:pt>
    <dgm:pt modelId="{73A3E4B5-8087-4AB0-8397-4356D4A785C4}" type="sibTrans" cxnId="{CEABB54C-5EE8-42D7-A225-E8B9AFAE43CF}">
      <dgm:prSet/>
      <dgm:spPr/>
      <dgm:t>
        <a:bodyPr/>
        <a:lstStyle/>
        <a:p>
          <a:endParaRPr lang="ru-RU"/>
        </a:p>
      </dgm:t>
    </dgm:pt>
    <dgm:pt modelId="{AF475E72-7009-4F9A-92AC-86E7BC9DF4C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граждан, занимающихся в клубных формированиях-до 385 чел.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44ED47-C120-4966-8FDC-4D3426773ECA}" type="parTrans" cxnId="{FC9DE381-F418-4FF8-A59D-1EA1BF7E9293}">
      <dgm:prSet/>
      <dgm:spPr/>
      <dgm:t>
        <a:bodyPr/>
        <a:lstStyle/>
        <a:p>
          <a:endParaRPr lang="ru-RU"/>
        </a:p>
      </dgm:t>
    </dgm:pt>
    <dgm:pt modelId="{4847F90A-2D84-4F87-802D-785E21706C34}" type="sibTrans" cxnId="{FC9DE381-F418-4FF8-A59D-1EA1BF7E9293}">
      <dgm:prSet/>
      <dgm:spPr/>
      <dgm:t>
        <a:bodyPr/>
        <a:lstStyle/>
        <a:p>
          <a:endParaRPr lang="ru-RU"/>
        </a:p>
      </dgm:t>
    </dgm:pt>
    <dgm:pt modelId="{9BE56EE5-0C92-465F-B2D3-170C341F2C0B}" type="pres">
      <dgm:prSet presAssocID="{CAFA83A7-71F9-414E-BDE0-71B0507229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CDD8B5-6A99-4897-BCF8-7D9C7DC02F05}" type="pres">
      <dgm:prSet presAssocID="{7C467138-90C0-4039-B541-3A0047B467A0}" presName="parentLin" presStyleCnt="0"/>
      <dgm:spPr/>
    </dgm:pt>
    <dgm:pt modelId="{A66ED18C-6767-4BB4-9430-B7AA59DE3988}" type="pres">
      <dgm:prSet presAssocID="{7C467138-90C0-4039-B541-3A0047B467A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310C5BA-ACCB-4BC9-9F50-6668F549BD63}" type="pres">
      <dgm:prSet presAssocID="{7C467138-90C0-4039-B541-3A0047B467A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D69E4-DB1A-453E-8F7D-DBEF6FCEF909}" type="pres">
      <dgm:prSet presAssocID="{7C467138-90C0-4039-B541-3A0047B467A0}" presName="negativeSpace" presStyleCnt="0"/>
      <dgm:spPr/>
    </dgm:pt>
    <dgm:pt modelId="{2E860F7C-1F99-4F81-B794-0E269323C09A}" type="pres">
      <dgm:prSet presAssocID="{7C467138-90C0-4039-B541-3A0047B467A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CC693-4632-4850-A1B9-9396DA659E1A}" type="pres">
      <dgm:prSet presAssocID="{A301232E-253E-4CE0-95F6-34C7115CE1F3}" presName="spaceBetweenRectangles" presStyleCnt="0"/>
      <dgm:spPr/>
    </dgm:pt>
    <dgm:pt modelId="{9062A366-E1E4-4BB9-A9F4-14AFF920C817}" type="pres">
      <dgm:prSet presAssocID="{A1B9CDB5-70CD-4010-8364-F720E4C08D0E}" presName="parentLin" presStyleCnt="0"/>
      <dgm:spPr/>
    </dgm:pt>
    <dgm:pt modelId="{B29BF362-7A11-4F6B-BCE4-B016E5D856FF}" type="pres">
      <dgm:prSet presAssocID="{A1B9CDB5-70CD-4010-8364-F720E4C08D0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6D0256C-3726-41AD-9EAE-F9FA1037C116}" type="pres">
      <dgm:prSet presAssocID="{A1B9CDB5-70CD-4010-8364-F720E4C08D0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3E161-BC06-466F-AD6F-47E612D0378D}" type="pres">
      <dgm:prSet presAssocID="{A1B9CDB5-70CD-4010-8364-F720E4C08D0E}" presName="negativeSpace" presStyleCnt="0"/>
      <dgm:spPr/>
    </dgm:pt>
    <dgm:pt modelId="{62852161-CA6A-4580-9219-25D9D825602D}" type="pres">
      <dgm:prSet presAssocID="{A1B9CDB5-70CD-4010-8364-F720E4C08D0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C1621-AD15-4588-B805-7CC2B50731E0}" type="pres">
      <dgm:prSet presAssocID="{9ACEF3A3-18C6-483D-B639-155D2287B909}" presName="spaceBetweenRectangles" presStyleCnt="0"/>
      <dgm:spPr/>
    </dgm:pt>
    <dgm:pt modelId="{E681C434-BA1E-4064-BD49-34F547E4846F}" type="pres">
      <dgm:prSet presAssocID="{1C66A576-5ABC-4BFD-BAA7-79CB284FC148}" presName="parentLin" presStyleCnt="0"/>
      <dgm:spPr/>
    </dgm:pt>
    <dgm:pt modelId="{DEBFB34B-FEC5-4394-A3A2-0762BC9281C1}" type="pres">
      <dgm:prSet presAssocID="{1C66A576-5ABC-4BFD-BAA7-79CB284FC14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010CD45-3286-4254-A0D8-EAADDD09CE15}" type="pres">
      <dgm:prSet presAssocID="{1C66A576-5ABC-4BFD-BAA7-79CB284FC14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82AC4-E24D-446D-BF5D-C44B2C2DDC73}" type="pres">
      <dgm:prSet presAssocID="{1C66A576-5ABC-4BFD-BAA7-79CB284FC148}" presName="negativeSpace" presStyleCnt="0"/>
      <dgm:spPr/>
    </dgm:pt>
    <dgm:pt modelId="{FBFEF4F8-DBC6-4C17-BDF5-17ED6622ECF5}" type="pres">
      <dgm:prSet presAssocID="{1C66A576-5ABC-4BFD-BAA7-79CB284FC148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1E6A0-5CD9-4F64-A03A-8A3A8082426A}" type="pres">
      <dgm:prSet presAssocID="{32AEBCF1-BA10-4421-9D0D-DDBB653043B4}" presName="spaceBetweenRectangles" presStyleCnt="0"/>
      <dgm:spPr/>
    </dgm:pt>
    <dgm:pt modelId="{A481C7F1-38D2-47C5-A7A4-D628F935CCAE}" type="pres">
      <dgm:prSet presAssocID="{9AAF58CD-B29C-4537-89AA-D22CCCF59288}" presName="parentLin" presStyleCnt="0"/>
      <dgm:spPr/>
    </dgm:pt>
    <dgm:pt modelId="{177CF1CB-3EB4-474F-ACB6-FB47ECEA77F6}" type="pres">
      <dgm:prSet presAssocID="{9AAF58CD-B29C-4537-89AA-D22CCCF5928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2B95627-BDB8-4E38-8758-686470835AA7}" type="pres">
      <dgm:prSet presAssocID="{9AAF58CD-B29C-4537-89AA-D22CCCF5928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1D4E8-BDAC-4AE0-923C-8BB8FBA757AA}" type="pres">
      <dgm:prSet presAssocID="{9AAF58CD-B29C-4537-89AA-D22CCCF59288}" presName="negativeSpace" presStyleCnt="0"/>
      <dgm:spPr/>
    </dgm:pt>
    <dgm:pt modelId="{2906277F-DAAE-410C-B026-77B80A1FC694}" type="pres">
      <dgm:prSet presAssocID="{9AAF58CD-B29C-4537-89AA-D22CCCF59288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DF589-E4E5-4942-A033-F2DC523FC721}" type="pres">
      <dgm:prSet presAssocID="{A6662105-C181-434D-8926-1CFDEFEB6F8E}" presName="spaceBetweenRectangles" presStyleCnt="0"/>
      <dgm:spPr/>
    </dgm:pt>
    <dgm:pt modelId="{6A0DA7B3-8AB2-4E44-8D55-5F16C39687AB}" type="pres">
      <dgm:prSet presAssocID="{440DB716-9104-4C1C-88DA-2C6AD326834D}" presName="parentLin" presStyleCnt="0"/>
      <dgm:spPr/>
    </dgm:pt>
    <dgm:pt modelId="{90E15962-D14F-49F1-A853-9F3DDD6C650E}" type="pres">
      <dgm:prSet presAssocID="{440DB716-9104-4C1C-88DA-2C6AD326834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D4B9DEC-C867-400A-B43B-814472C4492F}" type="pres">
      <dgm:prSet presAssocID="{440DB716-9104-4C1C-88DA-2C6AD326834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6515B-0AD2-459D-866E-EE644C2DC0FC}" type="pres">
      <dgm:prSet presAssocID="{440DB716-9104-4C1C-88DA-2C6AD326834D}" presName="negativeSpace" presStyleCnt="0"/>
      <dgm:spPr/>
    </dgm:pt>
    <dgm:pt modelId="{2C16B25F-2B25-44BD-B7D5-6C95467A7E82}" type="pres">
      <dgm:prSet presAssocID="{440DB716-9104-4C1C-88DA-2C6AD326834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DE381-F418-4FF8-A59D-1EA1BF7E9293}" srcId="{9AAF58CD-B29C-4537-89AA-D22CCCF59288}" destId="{AF475E72-7009-4F9A-92AC-86E7BC9DF4C6}" srcOrd="1" destOrd="0" parTransId="{F244ED47-C120-4966-8FDC-4D3426773ECA}" sibTransId="{4847F90A-2D84-4F87-802D-785E21706C34}"/>
    <dgm:cxn modelId="{8858E8FF-F179-464E-886C-0EB8771BFDC9}" type="presOf" srcId="{57F6D73D-E271-40CA-B108-3C05CA8608D5}" destId="{62852161-CA6A-4580-9219-25D9D825602D}" srcOrd="0" destOrd="1" presId="urn:microsoft.com/office/officeart/2005/8/layout/list1"/>
    <dgm:cxn modelId="{573DB1AA-7655-4DDD-ACE7-4607E0F90FC1}" type="presOf" srcId="{A1B9CDB5-70CD-4010-8364-F720E4C08D0E}" destId="{B29BF362-7A11-4F6B-BCE4-B016E5D856FF}" srcOrd="0" destOrd="0" presId="urn:microsoft.com/office/officeart/2005/8/layout/list1"/>
    <dgm:cxn modelId="{AB363C5E-4353-40C3-8779-1B74AD21E872}" type="presOf" srcId="{111E61BE-50C2-4970-A861-4DCF69A8D3F8}" destId="{FBFEF4F8-DBC6-4C17-BDF5-17ED6622ECF5}" srcOrd="0" destOrd="1" presId="urn:microsoft.com/office/officeart/2005/8/layout/list1"/>
    <dgm:cxn modelId="{1502D6FD-DAE3-43D9-8FB5-384113D6E756}" srcId="{A1B9CDB5-70CD-4010-8364-F720E4C08D0E}" destId="{A2917E5E-9243-4EFB-A4DE-5E79547F08AE}" srcOrd="2" destOrd="0" parTransId="{43DF9D94-2077-4929-9D2F-3254A5086801}" sibTransId="{6795C698-FF98-4F25-8FAF-6E36915C3A64}"/>
    <dgm:cxn modelId="{7CDD6B24-BDC5-4EC8-87F5-437834D2C837}" type="presOf" srcId="{CAFA83A7-71F9-414E-BDE0-71B05072297A}" destId="{9BE56EE5-0C92-465F-B2D3-170C341F2C0B}" srcOrd="0" destOrd="0" presId="urn:microsoft.com/office/officeart/2005/8/layout/list1"/>
    <dgm:cxn modelId="{D9506E7A-B883-4590-9E2E-8A2B51EF5852}" type="presOf" srcId="{AF475E72-7009-4F9A-92AC-86E7BC9DF4C6}" destId="{2906277F-DAAE-410C-B026-77B80A1FC694}" srcOrd="0" destOrd="1" presId="urn:microsoft.com/office/officeart/2005/8/layout/list1"/>
    <dgm:cxn modelId="{0FB9E394-4A87-469E-AAEB-FCD1B9AFD5DB}" type="presOf" srcId="{2E9149E3-9A8E-4F73-B0FF-703BD9F7C86A}" destId="{2906277F-DAAE-410C-B026-77B80A1FC694}" srcOrd="0" destOrd="0" presId="urn:microsoft.com/office/officeart/2005/8/layout/list1"/>
    <dgm:cxn modelId="{C5238B8B-3F9D-4584-87EC-D0842A1A5187}" srcId="{CAFA83A7-71F9-414E-BDE0-71B05072297A}" destId="{A1B9CDB5-70CD-4010-8364-F720E4C08D0E}" srcOrd="1" destOrd="0" parTransId="{DDC2CFD7-2C79-4EA0-B4BF-47805B0E86F1}" sibTransId="{9ACEF3A3-18C6-483D-B639-155D2287B909}"/>
    <dgm:cxn modelId="{9BA69202-9A00-460C-89CD-236F68053258}" type="presOf" srcId="{1C66A576-5ABC-4BFD-BAA7-79CB284FC148}" destId="{F010CD45-3286-4254-A0D8-EAADDD09CE15}" srcOrd="1" destOrd="0" presId="urn:microsoft.com/office/officeart/2005/8/layout/list1"/>
    <dgm:cxn modelId="{A992570A-A5AE-4B42-8047-526EEFFDC9D6}" srcId="{9AAF58CD-B29C-4537-89AA-D22CCCF59288}" destId="{2E9149E3-9A8E-4F73-B0FF-703BD9F7C86A}" srcOrd="0" destOrd="0" parTransId="{28EB6AB2-C733-4A80-B1DC-180B83F191A8}" sibTransId="{5B91D9BF-EE37-480B-8FF2-2C5ACEF57C7B}"/>
    <dgm:cxn modelId="{D4E537AB-3FB9-4B52-98DD-63068505E8DB}" srcId="{CAFA83A7-71F9-414E-BDE0-71B05072297A}" destId="{9AAF58CD-B29C-4537-89AA-D22CCCF59288}" srcOrd="3" destOrd="0" parTransId="{DA199A3F-A503-47D3-BBF0-0918C1D69AF0}" sibTransId="{A6662105-C181-434D-8926-1CFDEFEB6F8E}"/>
    <dgm:cxn modelId="{CC29609D-0F33-4831-869F-E652858C858B}" type="presOf" srcId="{440DB716-9104-4C1C-88DA-2C6AD326834D}" destId="{90E15962-D14F-49F1-A853-9F3DDD6C650E}" srcOrd="0" destOrd="0" presId="urn:microsoft.com/office/officeart/2005/8/layout/list1"/>
    <dgm:cxn modelId="{D9AD21B3-6E40-407A-8854-07AAE83C106C}" type="presOf" srcId="{0C7C5C22-C1DD-4692-8111-39F3598B5371}" destId="{FBFEF4F8-DBC6-4C17-BDF5-17ED6622ECF5}" srcOrd="0" destOrd="0" presId="urn:microsoft.com/office/officeart/2005/8/layout/list1"/>
    <dgm:cxn modelId="{3B1613D2-4453-4750-AB92-4808942719D0}" type="presOf" srcId="{E339522F-4D2C-4BF6-82D9-6D53C563317D}" destId="{2E860F7C-1F99-4F81-B794-0E269323C09A}" srcOrd="0" destOrd="2" presId="urn:microsoft.com/office/officeart/2005/8/layout/list1"/>
    <dgm:cxn modelId="{D7B49FD5-5ADE-45BA-A682-DA9589AB3A26}" type="presOf" srcId="{9AAF58CD-B29C-4537-89AA-D22CCCF59288}" destId="{A2B95627-BDB8-4E38-8758-686470835AA7}" srcOrd="1" destOrd="0" presId="urn:microsoft.com/office/officeart/2005/8/layout/list1"/>
    <dgm:cxn modelId="{63B09859-0239-426C-85E9-CC029B19835C}" srcId="{A1B9CDB5-70CD-4010-8364-F720E4C08D0E}" destId="{57F6D73D-E271-40CA-B108-3C05CA8608D5}" srcOrd="1" destOrd="0" parTransId="{8EFABC80-F411-4B88-967A-07AD1F058BC6}" sibTransId="{E6A9255B-0385-49D4-909A-82CCB3F121DA}"/>
    <dgm:cxn modelId="{CEABB54C-5EE8-42D7-A225-E8B9AFAE43CF}" srcId="{440DB716-9104-4C1C-88DA-2C6AD326834D}" destId="{11C6D4CC-44CB-4EA4-AD2E-13EACCDD262F}" srcOrd="1" destOrd="0" parTransId="{869C5FFA-3730-4BE6-BF9B-17F998E4D458}" sibTransId="{73A3E4B5-8087-4AB0-8397-4356D4A785C4}"/>
    <dgm:cxn modelId="{3587B51D-3101-4A92-8F8B-8081B056AB41}" type="presOf" srcId="{7C467138-90C0-4039-B541-3A0047B467A0}" destId="{9310C5BA-ACCB-4BC9-9F50-6668F549BD63}" srcOrd="1" destOrd="0" presId="urn:microsoft.com/office/officeart/2005/8/layout/list1"/>
    <dgm:cxn modelId="{E5A2450C-5A30-4CD4-A691-78C4AD89E0F7}" srcId="{7C467138-90C0-4039-B541-3A0047B467A0}" destId="{8073A512-8034-4DE1-B7D3-97E6503253C5}" srcOrd="0" destOrd="0" parTransId="{569FE207-8AD8-424C-801C-2286F4BA41F5}" sibTransId="{DC1F8BB0-4285-4185-93CE-6ED25AC4CDD3}"/>
    <dgm:cxn modelId="{888FCFB7-691D-4FAE-A35F-48196284464B}" srcId="{CAFA83A7-71F9-414E-BDE0-71B05072297A}" destId="{1C66A576-5ABC-4BFD-BAA7-79CB284FC148}" srcOrd="2" destOrd="0" parTransId="{B43DD80B-7B29-4713-A9E4-4036CB95EB39}" sibTransId="{32AEBCF1-BA10-4421-9D0D-DDBB653043B4}"/>
    <dgm:cxn modelId="{719FA78A-D61C-46F1-8602-1A42EE9E71D0}" type="presOf" srcId="{4A9C42C1-E4FF-4C8D-BF32-00F60753F13C}" destId="{2C16B25F-2B25-44BD-B7D5-6C95467A7E82}" srcOrd="0" destOrd="0" presId="urn:microsoft.com/office/officeart/2005/8/layout/list1"/>
    <dgm:cxn modelId="{4B3A7DD3-0A77-4A4A-940E-54D7D4CC8904}" type="presOf" srcId="{9AAF58CD-B29C-4537-89AA-D22CCCF59288}" destId="{177CF1CB-3EB4-474F-ACB6-FB47ECEA77F6}" srcOrd="0" destOrd="0" presId="urn:microsoft.com/office/officeart/2005/8/layout/list1"/>
    <dgm:cxn modelId="{E81A2FC5-6D74-4F66-A6F9-ADAF25EB094B}" type="presOf" srcId="{79E02ECF-0342-474F-9804-54803C4FB505}" destId="{FBFEF4F8-DBC6-4C17-BDF5-17ED6622ECF5}" srcOrd="0" destOrd="2" presId="urn:microsoft.com/office/officeart/2005/8/layout/list1"/>
    <dgm:cxn modelId="{DA7B667A-6676-4D42-8E22-F2F8DA6E5302}" srcId="{CAFA83A7-71F9-414E-BDE0-71B05072297A}" destId="{440DB716-9104-4C1C-88DA-2C6AD326834D}" srcOrd="4" destOrd="0" parTransId="{D248AF51-B1ED-47D0-B045-4DF13C84CF24}" sibTransId="{37CD283E-2813-458A-A8A0-2EB20A8231D6}"/>
    <dgm:cxn modelId="{A05898FC-9C22-47A3-B197-A78D1F85EFCC}" srcId="{7C467138-90C0-4039-B541-3A0047B467A0}" destId="{08979F56-2DFD-4FDF-A694-372C87502732}" srcOrd="1" destOrd="0" parTransId="{61020596-1801-4B43-925F-496557B90614}" sibTransId="{69DD7020-0672-4341-87AA-549B4E082473}"/>
    <dgm:cxn modelId="{9191B41A-26F7-466D-BEC7-E54A5B77752D}" type="presOf" srcId="{A2917E5E-9243-4EFB-A4DE-5E79547F08AE}" destId="{62852161-CA6A-4580-9219-25D9D825602D}" srcOrd="0" destOrd="2" presId="urn:microsoft.com/office/officeart/2005/8/layout/list1"/>
    <dgm:cxn modelId="{CC75FC2B-16F3-4209-847F-836733291BCF}" srcId="{1C66A576-5ABC-4BFD-BAA7-79CB284FC148}" destId="{79E02ECF-0342-474F-9804-54803C4FB505}" srcOrd="2" destOrd="0" parTransId="{7A38730C-42DB-4E5A-AA79-CE916EA55210}" sibTransId="{72B3E24D-35EF-4974-BB41-82236BF8206D}"/>
    <dgm:cxn modelId="{7812A5EE-7A4A-477B-AE38-138772202C6C}" srcId="{1C66A576-5ABC-4BFD-BAA7-79CB284FC148}" destId="{111E61BE-50C2-4970-A861-4DCF69A8D3F8}" srcOrd="1" destOrd="0" parTransId="{1F078388-D413-47AB-931B-D1BD2E9A9CA1}" sibTransId="{28EF819A-28D6-4399-95F9-DEB1A4DCE4FE}"/>
    <dgm:cxn modelId="{C3E92849-BA1D-4246-9A59-595308C82F54}" type="presOf" srcId="{8073A512-8034-4DE1-B7D3-97E6503253C5}" destId="{2E860F7C-1F99-4F81-B794-0E269323C09A}" srcOrd="0" destOrd="0" presId="urn:microsoft.com/office/officeart/2005/8/layout/list1"/>
    <dgm:cxn modelId="{51804BA7-8BB5-43B6-8E51-498AEB1FF3B6}" srcId="{1C66A576-5ABC-4BFD-BAA7-79CB284FC148}" destId="{0C7C5C22-C1DD-4692-8111-39F3598B5371}" srcOrd="0" destOrd="0" parTransId="{03CE0407-15FF-4E29-A060-011C77D61868}" sibTransId="{7D9317F6-0F1E-46B0-BD1C-B8FE9C7B3F85}"/>
    <dgm:cxn modelId="{3ADE6FE1-07E4-4F90-B93A-680F918BF5A8}" type="presOf" srcId="{440DB716-9104-4C1C-88DA-2C6AD326834D}" destId="{BD4B9DEC-C867-400A-B43B-814472C4492F}" srcOrd="1" destOrd="0" presId="urn:microsoft.com/office/officeart/2005/8/layout/list1"/>
    <dgm:cxn modelId="{7E069D97-229A-47FB-BB58-54577EF65588}" type="presOf" srcId="{08979F56-2DFD-4FDF-A694-372C87502732}" destId="{2E860F7C-1F99-4F81-B794-0E269323C09A}" srcOrd="0" destOrd="1" presId="urn:microsoft.com/office/officeart/2005/8/layout/list1"/>
    <dgm:cxn modelId="{FAE1E543-DC74-4351-AEE2-83B8CFE3B6C4}" type="presOf" srcId="{7FA91F8D-CE35-40FE-95C4-C1EA336A5E16}" destId="{62852161-CA6A-4580-9219-25D9D825602D}" srcOrd="0" destOrd="0" presId="urn:microsoft.com/office/officeart/2005/8/layout/list1"/>
    <dgm:cxn modelId="{8D82538B-63C2-4561-9D7B-B86443558F87}" srcId="{7C467138-90C0-4039-B541-3A0047B467A0}" destId="{E339522F-4D2C-4BF6-82D9-6D53C563317D}" srcOrd="2" destOrd="0" parTransId="{5E7A42A8-5E25-46B2-8CDC-EF659896D6D4}" sibTransId="{8BE812FA-262F-44EC-9491-58BB012971D2}"/>
    <dgm:cxn modelId="{3C8C7218-CE49-4367-980A-38C03CF8A43D}" type="presOf" srcId="{1C66A576-5ABC-4BFD-BAA7-79CB284FC148}" destId="{DEBFB34B-FEC5-4394-A3A2-0762BC9281C1}" srcOrd="0" destOrd="0" presId="urn:microsoft.com/office/officeart/2005/8/layout/list1"/>
    <dgm:cxn modelId="{7977F355-A4DB-469B-85D8-7C839B997910}" type="presOf" srcId="{A1B9CDB5-70CD-4010-8364-F720E4C08D0E}" destId="{C6D0256C-3726-41AD-9EAE-F9FA1037C116}" srcOrd="1" destOrd="0" presId="urn:microsoft.com/office/officeart/2005/8/layout/list1"/>
    <dgm:cxn modelId="{8736DD96-C782-43EA-BB28-5ACC4A789248}" type="presOf" srcId="{7C467138-90C0-4039-B541-3A0047B467A0}" destId="{A66ED18C-6767-4BB4-9430-B7AA59DE3988}" srcOrd="0" destOrd="0" presId="urn:microsoft.com/office/officeart/2005/8/layout/list1"/>
    <dgm:cxn modelId="{7885559D-3EC2-480A-A676-5CEE9E9E49DE}" type="presOf" srcId="{11C6D4CC-44CB-4EA4-AD2E-13EACCDD262F}" destId="{2C16B25F-2B25-44BD-B7D5-6C95467A7E82}" srcOrd="0" destOrd="1" presId="urn:microsoft.com/office/officeart/2005/8/layout/list1"/>
    <dgm:cxn modelId="{EA26D7F0-4304-4605-9BB7-74874CD75843}" srcId="{A1B9CDB5-70CD-4010-8364-F720E4C08D0E}" destId="{7FA91F8D-CE35-40FE-95C4-C1EA336A5E16}" srcOrd="0" destOrd="0" parTransId="{5387110F-B0C8-4F1E-A31C-02186101BEF9}" sibTransId="{C6C085AB-3884-46C5-9B40-8C04F56CB08F}"/>
    <dgm:cxn modelId="{FCF2E35C-C9EE-4B09-A24C-0C60DBA7D300}" srcId="{440DB716-9104-4C1C-88DA-2C6AD326834D}" destId="{4A9C42C1-E4FF-4C8D-BF32-00F60753F13C}" srcOrd="0" destOrd="0" parTransId="{8E360A41-0C0F-46B0-BB07-A1C62A8DFB2C}" sibTransId="{CBBADF12-8356-4DD2-935D-22B8D32802DA}"/>
    <dgm:cxn modelId="{2AD4EDD3-1D85-4213-B405-93CFB31A4663}" srcId="{CAFA83A7-71F9-414E-BDE0-71B05072297A}" destId="{7C467138-90C0-4039-B541-3A0047B467A0}" srcOrd="0" destOrd="0" parTransId="{500E5A1E-A73A-44E8-9A30-4838A97F5333}" sibTransId="{A301232E-253E-4CE0-95F6-34C7115CE1F3}"/>
    <dgm:cxn modelId="{B605FA59-22E4-42CE-A6E9-9928A597A70A}" type="presParOf" srcId="{9BE56EE5-0C92-465F-B2D3-170C341F2C0B}" destId="{09CDD8B5-6A99-4897-BCF8-7D9C7DC02F05}" srcOrd="0" destOrd="0" presId="urn:microsoft.com/office/officeart/2005/8/layout/list1"/>
    <dgm:cxn modelId="{4A1D9B35-64A8-4414-92F6-98952FBADDB4}" type="presParOf" srcId="{09CDD8B5-6A99-4897-BCF8-7D9C7DC02F05}" destId="{A66ED18C-6767-4BB4-9430-B7AA59DE3988}" srcOrd="0" destOrd="0" presId="urn:microsoft.com/office/officeart/2005/8/layout/list1"/>
    <dgm:cxn modelId="{5F7C691A-154C-430A-AD6A-2658B020C01C}" type="presParOf" srcId="{09CDD8B5-6A99-4897-BCF8-7D9C7DC02F05}" destId="{9310C5BA-ACCB-4BC9-9F50-6668F549BD63}" srcOrd="1" destOrd="0" presId="urn:microsoft.com/office/officeart/2005/8/layout/list1"/>
    <dgm:cxn modelId="{CDDC9C2C-C7D8-4388-9E7A-E49161111856}" type="presParOf" srcId="{9BE56EE5-0C92-465F-B2D3-170C341F2C0B}" destId="{921D69E4-DB1A-453E-8F7D-DBEF6FCEF909}" srcOrd="1" destOrd="0" presId="urn:microsoft.com/office/officeart/2005/8/layout/list1"/>
    <dgm:cxn modelId="{917CCA4B-A18A-441A-AEF7-1F23E81EA21D}" type="presParOf" srcId="{9BE56EE5-0C92-465F-B2D3-170C341F2C0B}" destId="{2E860F7C-1F99-4F81-B794-0E269323C09A}" srcOrd="2" destOrd="0" presId="urn:microsoft.com/office/officeart/2005/8/layout/list1"/>
    <dgm:cxn modelId="{109BFDDF-D4E2-49A9-9C9B-7C00186B0672}" type="presParOf" srcId="{9BE56EE5-0C92-465F-B2D3-170C341F2C0B}" destId="{561CC693-4632-4850-A1B9-9396DA659E1A}" srcOrd="3" destOrd="0" presId="urn:microsoft.com/office/officeart/2005/8/layout/list1"/>
    <dgm:cxn modelId="{3E676A99-AE5C-478B-A4C0-3C25F8205E73}" type="presParOf" srcId="{9BE56EE5-0C92-465F-B2D3-170C341F2C0B}" destId="{9062A366-E1E4-4BB9-A9F4-14AFF920C817}" srcOrd="4" destOrd="0" presId="urn:microsoft.com/office/officeart/2005/8/layout/list1"/>
    <dgm:cxn modelId="{CD0E6167-8927-42F3-8ACC-74FA42BDC2A0}" type="presParOf" srcId="{9062A366-E1E4-4BB9-A9F4-14AFF920C817}" destId="{B29BF362-7A11-4F6B-BCE4-B016E5D856FF}" srcOrd="0" destOrd="0" presId="urn:microsoft.com/office/officeart/2005/8/layout/list1"/>
    <dgm:cxn modelId="{32030FC0-ADAB-42B6-A665-F31B72191B13}" type="presParOf" srcId="{9062A366-E1E4-4BB9-A9F4-14AFF920C817}" destId="{C6D0256C-3726-41AD-9EAE-F9FA1037C116}" srcOrd="1" destOrd="0" presId="urn:microsoft.com/office/officeart/2005/8/layout/list1"/>
    <dgm:cxn modelId="{7B8CB19E-8FF6-4299-933D-619011979B02}" type="presParOf" srcId="{9BE56EE5-0C92-465F-B2D3-170C341F2C0B}" destId="{ECE3E161-BC06-466F-AD6F-47E612D0378D}" srcOrd="5" destOrd="0" presId="urn:microsoft.com/office/officeart/2005/8/layout/list1"/>
    <dgm:cxn modelId="{48D09E00-982B-4847-91AE-FA412CC5CDC2}" type="presParOf" srcId="{9BE56EE5-0C92-465F-B2D3-170C341F2C0B}" destId="{62852161-CA6A-4580-9219-25D9D825602D}" srcOrd="6" destOrd="0" presId="urn:microsoft.com/office/officeart/2005/8/layout/list1"/>
    <dgm:cxn modelId="{467CC30D-2319-4551-91F6-C503311E5260}" type="presParOf" srcId="{9BE56EE5-0C92-465F-B2D3-170C341F2C0B}" destId="{4F9C1621-AD15-4588-B805-7CC2B50731E0}" srcOrd="7" destOrd="0" presId="urn:microsoft.com/office/officeart/2005/8/layout/list1"/>
    <dgm:cxn modelId="{EC382349-25CB-4ACF-ABA9-A6B4E2658D41}" type="presParOf" srcId="{9BE56EE5-0C92-465F-B2D3-170C341F2C0B}" destId="{E681C434-BA1E-4064-BD49-34F547E4846F}" srcOrd="8" destOrd="0" presId="urn:microsoft.com/office/officeart/2005/8/layout/list1"/>
    <dgm:cxn modelId="{2DDA9C6B-73B3-41B4-A712-197765F45AC9}" type="presParOf" srcId="{E681C434-BA1E-4064-BD49-34F547E4846F}" destId="{DEBFB34B-FEC5-4394-A3A2-0762BC9281C1}" srcOrd="0" destOrd="0" presId="urn:microsoft.com/office/officeart/2005/8/layout/list1"/>
    <dgm:cxn modelId="{AB719325-D09B-4031-85E8-959824F396F2}" type="presParOf" srcId="{E681C434-BA1E-4064-BD49-34F547E4846F}" destId="{F010CD45-3286-4254-A0D8-EAADDD09CE15}" srcOrd="1" destOrd="0" presId="urn:microsoft.com/office/officeart/2005/8/layout/list1"/>
    <dgm:cxn modelId="{246D57FC-4905-40DD-A7B3-70DEBC1CA3C9}" type="presParOf" srcId="{9BE56EE5-0C92-465F-B2D3-170C341F2C0B}" destId="{C3882AC4-E24D-446D-BF5D-C44B2C2DDC73}" srcOrd="9" destOrd="0" presId="urn:microsoft.com/office/officeart/2005/8/layout/list1"/>
    <dgm:cxn modelId="{95AD7689-8376-40E4-99ED-F5765F89F355}" type="presParOf" srcId="{9BE56EE5-0C92-465F-B2D3-170C341F2C0B}" destId="{FBFEF4F8-DBC6-4C17-BDF5-17ED6622ECF5}" srcOrd="10" destOrd="0" presId="urn:microsoft.com/office/officeart/2005/8/layout/list1"/>
    <dgm:cxn modelId="{FFF3A7A9-93D8-4C38-ACB3-926AB21BC1E2}" type="presParOf" srcId="{9BE56EE5-0C92-465F-B2D3-170C341F2C0B}" destId="{F0B1E6A0-5CD9-4F64-A03A-8A3A8082426A}" srcOrd="11" destOrd="0" presId="urn:microsoft.com/office/officeart/2005/8/layout/list1"/>
    <dgm:cxn modelId="{333C2817-C1B4-4974-AD9E-C1E592712C0D}" type="presParOf" srcId="{9BE56EE5-0C92-465F-B2D3-170C341F2C0B}" destId="{A481C7F1-38D2-47C5-A7A4-D628F935CCAE}" srcOrd="12" destOrd="0" presId="urn:microsoft.com/office/officeart/2005/8/layout/list1"/>
    <dgm:cxn modelId="{88F99195-5F4C-41B8-811E-17829EAB54E6}" type="presParOf" srcId="{A481C7F1-38D2-47C5-A7A4-D628F935CCAE}" destId="{177CF1CB-3EB4-474F-ACB6-FB47ECEA77F6}" srcOrd="0" destOrd="0" presId="urn:microsoft.com/office/officeart/2005/8/layout/list1"/>
    <dgm:cxn modelId="{1ADCAD4F-CF5C-405E-864B-0F6AB545043A}" type="presParOf" srcId="{A481C7F1-38D2-47C5-A7A4-D628F935CCAE}" destId="{A2B95627-BDB8-4E38-8758-686470835AA7}" srcOrd="1" destOrd="0" presId="urn:microsoft.com/office/officeart/2005/8/layout/list1"/>
    <dgm:cxn modelId="{7DECCD34-4484-4464-8E27-9EB3573ED6BC}" type="presParOf" srcId="{9BE56EE5-0C92-465F-B2D3-170C341F2C0B}" destId="{9841D4E8-BDAC-4AE0-923C-8BB8FBA757AA}" srcOrd="13" destOrd="0" presId="urn:microsoft.com/office/officeart/2005/8/layout/list1"/>
    <dgm:cxn modelId="{75F683CC-F4A6-4A87-BBE1-7E5C20C68CD9}" type="presParOf" srcId="{9BE56EE5-0C92-465F-B2D3-170C341F2C0B}" destId="{2906277F-DAAE-410C-B026-77B80A1FC694}" srcOrd="14" destOrd="0" presId="urn:microsoft.com/office/officeart/2005/8/layout/list1"/>
    <dgm:cxn modelId="{0A46032C-05C0-4016-AB0E-D89A885D9588}" type="presParOf" srcId="{9BE56EE5-0C92-465F-B2D3-170C341F2C0B}" destId="{D7EDF589-E4E5-4942-A033-F2DC523FC721}" srcOrd="15" destOrd="0" presId="urn:microsoft.com/office/officeart/2005/8/layout/list1"/>
    <dgm:cxn modelId="{CCDE33D6-7BF8-4527-A552-EFFEBBB27F0C}" type="presParOf" srcId="{9BE56EE5-0C92-465F-B2D3-170C341F2C0B}" destId="{6A0DA7B3-8AB2-4E44-8D55-5F16C39687AB}" srcOrd="16" destOrd="0" presId="urn:microsoft.com/office/officeart/2005/8/layout/list1"/>
    <dgm:cxn modelId="{7073DDC8-1401-4DCB-81EE-99B6117ECB63}" type="presParOf" srcId="{6A0DA7B3-8AB2-4E44-8D55-5F16C39687AB}" destId="{90E15962-D14F-49F1-A853-9F3DDD6C650E}" srcOrd="0" destOrd="0" presId="urn:microsoft.com/office/officeart/2005/8/layout/list1"/>
    <dgm:cxn modelId="{5F11C98C-3134-4765-8DF9-1D1639C046DC}" type="presParOf" srcId="{6A0DA7B3-8AB2-4E44-8D55-5F16C39687AB}" destId="{BD4B9DEC-C867-400A-B43B-814472C4492F}" srcOrd="1" destOrd="0" presId="urn:microsoft.com/office/officeart/2005/8/layout/list1"/>
    <dgm:cxn modelId="{AD8CC627-C98B-485B-9E2C-E7F44D938841}" type="presParOf" srcId="{9BE56EE5-0C92-465F-B2D3-170C341F2C0B}" destId="{F296515B-0AD2-459D-866E-EE644C2DC0FC}" srcOrd="17" destOrd="0" presId="urn:microsoft.com/office/officeart/2005/8/layout/list1"/>
    <dgm:cxn modelId="{4114364B-CE45-45D6-AC0D-6E5D24641826}" type="presParOf" srcId="{9BE56EE5-0C92-465F-B2D3-170C341F2C0B}" destId="{2C16B25F-2B25-44BD-B7D5-6C95467A7E8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95D94E6-56D2-45AC-8A1A-F02C58981F6F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AFF2F33-0EAC-4004-9DB2-7040579D73EB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D2B509-5689-4F2D-A502-C35DE963A6A2}" type="parTrans" cxnId="{D43FB810-5B10-485D-BF5D-B9442511C0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0F4225-18C9-47EA-853B-768886EC15E0}" type="sibTrans" cxnId="{D43FB810-5B10-485D-BF5D-B9442511C0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50773-E533-4340-AA66-A433960265AA}">
      <dgm:prSet phldrT="[Текст]" custT="1"/>
      <dgm:spPr/>
      <dgm:t>
        <a:bodyPr/>
        <a:lstStyle/>
        <a:p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AE744-2097-4758-97AB-B6D6CF3C70BF}" type="parTrans" cxnId="{3B862AEC-D50C-45B8-9FD4-553D109B202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58484-91E2-45DE-A282-3233A8CE4777}" type="sibTrans" cxnId="{3B862AEC-D50C-45B8-9FD4-553D109B202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E4ACC-53F7-4467-99EF-2F1712822CDE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25723-EFF2-4D76-993D-0BD7F3F6A657}" type="parTrans" cxnId="{DC3B9B77-972C-454C-852D-BC31D121BA4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A2673-E7D9-4AAD-BC48-939AE2C15B27}" type="sibTrans" cxnId="{DC3B9B77-972C-454C-852D-BC31D121BA4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31160-6D9F-4897-995B-3AB49BBE872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благоприятных условий для успешной социализации и эффективной самореализации, конкурентоспособности молодежи в социально-экономической сфере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CA393-5EFB-482F-9A27-A3396C8EFE21}" type="parTrans" cxnId="{57056496-964B-4A86-AADB-5C23F00415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7EB38-62E5-4624-BAAA-054F4B3D4A8C}" type="sibTrans" cxnId="{57056496-964B-4A86-AADB-5C23F00415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7C4FF-56B4-4D95-BB61-B3174F82EBC8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38C34-3C14-4CC6-BB84-7425F3681879}" type="parTrans" cxnId="{93555B63-FFB1-45C8-8BF1-B035096E08C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6240C-FECA-4946-B0A4-EDF8553A6D56}" type="sibTrans" cxnId="{93555B63-FFB1-45C8-8BF1-B035096E08C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12C3B8-C2F3-4125-8A39-D424758888F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4270F9-D035-4CDD-81CF-C528601C53DF}" type="parTrans" cxnId="{836C4F22-4A0D-4F45-86AD-0DB142A07E7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3B0247-3AAA-4572-8381-1B2391CA12FE}" type="sibTrans" cxnId="{836C4F22-4A0D-4F45-86AD-0DB142A07E7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73B560-4A4D-4149-9029-0216F20B435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укрепление духовно-нравственных ценностей и гражданской культуры молодежи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ED7E53-2324-4275-83ED-82E3E726DC76}" type="parTrans" cxnId="{8F582118-A775-41FD-97B2-A7F0D32FB67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1BBF8A-CD1C-49EE-98A8-422B2B5EA9BE}" type="sibTrans" cxnId="{8F582118-A775-41FD-97B2-A7F0D32FB67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3C1FA-84C0-46D7-92A2-58751006565B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охвата детей и молодёжи мероприятиями социальной, добровольческой и гражданско-патриотической направленности до 122,5%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BAA346-10EB-40DC-A07D-D3A55F4B3446}" type="parTrans" cxnId="{425AEA82-E240-4E62-A329-84D29E8F6C1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83080-DA95-4E0F-9BDB-994F2FAB489D}" type="sibTrans" cxnId="{425AEA82-E240-4E62-A329-84D29E8F6C1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97333-5A3B-45E1-84E1-E1A06F993B2C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Молодежная сеть Федоровского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F0D77-C81A-4A5D-89D3-B60C13D35C85}" type="parTrans" cxnId="{BBB47042-A418-46C5-BD96-E9615AF8CF5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6C3F-33E2-46EF-96DF-12837B4C3570}" type="sibTrans" cxnId="{BBB47042-A418-46C5-BD96-E9615AF8CF5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368B6-FFB6-492D-82C1-57EAB9EF63A7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потенциала социально значимой активности молодежи городского поселения и его включение в процессы государственного и общественного роста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DD3B80-AB1A-40EF-9324-A2E878CA604B}" type="parTrans" cxnId="{9C685665-19D2-43D6-93A1-24E9F286986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CF126F-BC43-4161-8073-1DABB992562F}" type="sibTrans" cxnId="{9C685665-19D2-43D6-93A1-24E9F286986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4933B-F7C8-40CF-8880-448824498F2C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обеспечения реализации эффективной молодежной политики в городском поселении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12A77-3A7C-43DF-9BE1-1E5FE2EBF69D}" type="parTrans" cxnId="{2683AF92-80E7-4C7D-9057-48DD565033E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38C73-74E8-44C8-A33C-94B7BF9CD114}" type="sibTrans" cxnId="{2683AF92-80E7-4C7D-9057-48DD565033E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0D17-2C6B-4F6B-B506-E8A413AC9F99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гражданской ответственности, патриотизма и политической активности молодёжи, электоральной культуры молодых людей на 12%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1BEF73-7BE7-48B1-A521-0CDC0E8BDAC0}" type="parTrans" cxnId="{0BCEDE67-D3B7-4661-A5BC-F65C214FFA1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7F74E-DF94-481D-92FF-BEE984DD5557}" type="sibTrans" cxnId="{0BCEDE67-D3B7-4661-A5BC-F65C214FFA1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802BB2-F2BD-49CF-B3FB-32D59889314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степени информированности молодежи на 100 % уровне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25294-5222-44B8-AEE8-0B1847FAD697}" type="parTrans" cxnId="{03B29279-5C22-438E-B828-7C55F93BDDC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9AFDD-D3E2-4D88-9380-DBAC7387CB41}" type="sibTrans" cxnId="{03B29279-5C22-438E-B828-7C55F93BDDC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AA6F2A-3F2B-4321-ADC9-E15B0724B44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DFD4E-2E13-4DF0-8416-19D19B600BE3}" type="parTrans" cxnId="{FBB44EE6-8298-432F-BD55-5FA70E9FBF81}">
      <dgm:prSet/>
      <dgm:spPr/>
      <dgm:t>
        <a:bodyPr/>
        <a:lstStyle/>
        <a:p>
          <a:endParaRPr lang="ru-RU"/>
        </a:p>
      </dgm:t>
    </dgm:pt>
    <dgm:pt modelId="{C26C3D68-B261-4C8F-A249-296FA83FB089}" type="sibTrans" cxnId="{FBB44EE6-8298-432F-BD55-5FA70E9FBF81}">
      <dgm:prSet/>
      <dgm:spPr/>
      <dgm:t>
        <a:bodyPr/>
        <a:lstStyle/>
        <a:p>
          <a:endParaRPr lang="ru-RU"/>
        </a:p>
      </dgm:t>
    </dgm:pt>
    <dgm:pt modelId="{FEB630F2-8161-4107-855D-A0F60A24A90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Вовлеченность молодежи в возрасте от 14 до 35 лет в мероприятия социальной, добровольческой и гражданско-патриотической направленности 127,7%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74CD0D-0AFB-451F-9489-B73A8074CFAE}" type="parTrans" cxnId="{E6BE7377-5B8B-4DC8-B3AA-9073D9E42CCD}">
      <dgm:prSet/>
      <dgm:spPr/>
      <dgm:t>
        <a:bodyPr/>
        <a:lstStyle/>
        <a:p>
          <a:endParaRPr lang="ru-RU"/>
        </a:p>
      </dgm:t>
    </dgm:pt>
    <dgm:pt modelId="{895DA83E-6822-49B1-8BC1-55F18C28EA8B}" type="sibTrans" cxnId="{E6BE7377-5B8B-4DC8-B3AA-9073D9E42CCD}">
      <dgm:prSet/>
      <dgm:spPr/>
      <dgm:t>
        <a:bodyPr/>
        <a:lstStyle/>
        <a:p>
          <a:endParaRPr lang="ru-RU"/>
        </a:p>
      </dgm:t>
    </dgm:pt>
    <dgm:pt modelId="{FD77A403-045D-4A55-8BF4-761FB60C3A59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Уровень электоральной культуры 41,8%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E2978-839B-47D0-B556-8797BD251B48}" type="parTrans" cxnId="{78C8C545-B34B-47E1-9179-18B03E475155}">
      <dgm:prSet/>
      <dgm:spPr/>
      <dgm:t>
        <a:bodyPr/>
        <a:lstStyle/>
        <a:p>
          <a:endParaRPr lang="ru-RU"/>
        </a:p>
      </dgm:t>
    </dgm:pt>
    <dgm:pt modelId="{A31CBA44-55B3-41AF-A952-8AE50F2FABFF}" type="sibTrans" cxnId="{78C8C545-B34B-47E1-9179-18B03E475155}">
      <dgm:prSet/>
      <dgm:spPr/>
      <dgm:t>
        <a:bodyPr/>
        <a:lstStyle/>
        <a:p>
          <a:endParaRPr lang="ru-RU"/>
        </a:p>
      </dgm:t>
    </dgm:pt>
    <dgm:pt modelId="{CD98B0AA-224B-4F94-89AA-CF5FDA54DA23}" type="pres">
      <dgm:prSet presAssocID="{E95D94E6-56D2-45AC-8A1A-F02C58981F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1FEA9-6572-4F84-B1FC-481897725E6C}" type="pres">
      <dgm:prSet presAssocID="{CAFF2F33-0EAC-4004-9DB2-7040579D73EB}" presName="parentLin" presStyleCnt="0"/>
      <dgm:spPr/>
    </dgm:pt>
    <dgm:pt modelId="{284FE89C-8D86-4A28-AC19-7DB1E2576236}" type="pres">
      <dgm:prSet presAssocID="{CAFF2F33-0EAC-4004-9DB2-7040579D73E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8B11DE8-A725-4942-B3D3-F957984F5547}" type="pres">
      <dgm:prSet presAssocID="{CAFF2F33-0EAC-4004-9DB2-7040579D73E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3D128-05B7-4F85-AA19-C88EBF0688A3}" type="pres">
      <dgm:prSet presAssocID="{CAFF2F33-0EAC-4004-9DB2-7040579D73EB}" presName="negativeSpace" presStyleCnt="0"/>
      <dgm:spPr/>
    </dgm:pt>
    <dgm:pt modelId="{58165D0C-309B-4319-9A53-40A895E8995D}" type="pres">
      <dgm:prSet presAssocID="{CAFF2F33-0EAC-4004-9DB2-7040579D73EB}" presName="childText" presStyleLbl="conFgAcc1" presStyleIdx="0" presStyleCnt="5" custLinFactY="-4708" custLinFactNeighborX="7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9A552-7643-4E0D-A73C-538FAC590B96}" type="pres">
      <dgm:prSet presAssocID="{AE0F4225-18C9-47EA-853B-768886EC15E0}" presName="spaceBetweenRectangles" presStyleCnt="0"/>
      <dgm:spPr/>
    </dgm:pt>
    <dgm:pt modelId="{73C276E8-961D-4AFE-AF2F-E7E18C31773E}" type="pres">
      <dgm:prSet presAssocID="{32AE4ACC-53F7-4467-99EF-2F1712822CDE}" presName="parentLin" presStyleCnt="0"/>
      <dgm:spPr/>
    </dgm:pt>
    <dgm:pt modelId="{4591DC2C-380F-4616-AA4C-79BFE76D0996}" type="pres">
      <dgm:prSet presAssocID="{32AE4ACC-53F7-4467-99EF-2F1712822CD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7682BB4-64E8-45FA-9DBF-28027DDAF5D8}" type="pres">
      <dgm:prSet presAssocID="{32AE4ACC-53F7-4467-99EF-2F1712822CD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595D4-84B3-49F7-88CA-FBD23907EAE0}" type="pres">
      <dgm:prSet presAssocID="{32AE4ACC-53F7-4467-99EF-2F1712822CDE}" presName="negativeSpace" presStyleCnt="0"/>
      <dgm:spPr/>
    </dgm:pt>
    <dgm:pt modelId="{5C44C246-641D-46AB-8274-BF4FC9222F37}" type="pres">
      <dgm:prSet presAssocID="{32AE4ACC-53F7-4467-99EF-2F1712822CD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293DDE-0A95-4FD5-8D24-00FC86701F02}" type="pres">
      <dgm:prSet presAssocID="{6AEA2673-E7D9-4AAD-BC48-939AE2C15B27}" presName="spaceBetweenRectangles" presStyleCnt="0"/>
      <dgm:spPr/>
    </dgm:pt>
    <dgm:pt modelId="{2EEE2427-04D3-4FA7-8685-A5F9C72A39BA}" type="pres">
      <dgm:prSet presAssocID="{3BB7C4FF-56B4-4D95-BB61-B3174F82EBC8}" presName="parentLin" presStyleCnt="0"/>
      <dgm:spPr/>
    </dgm:pt>
    <dgm:pt modelId="{4C15CEA5-7C16-48E3-BFDE-E312BB9317F8}" type="pres">
      <dgm:prSet presAssocID="{3BB7C4FF-56B4-4D95-BB61-B3174F82EBC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77AF3A7-9A70-4F81-B3D2-17FAC31E275C}" type="pres">
      <dgm:prSet presAssocID="{3BB7C4FF-56B4-4D95-BB61-B3174F82EBC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7258A-6641-4BB4-A8C5-31F863869EA3}" type="pres">
      <dgm:prSet presAssocID="{3BB7C4FF-56B4-4D95-BB61-B3174F82EBC8}" presName="negativeSpace" presStyleCnt="0"/>
      <dgm:spPr/>
    </dgm:pt>
    <dgm:pt modelId="{452266BD-171E-4C0D-A49B-5CBF94EB2C31}" type="pres">
      <dgm:prSet presAssocID="{3BB7C4FF-56B4-4D95-BB61-B3174F82EBC8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0E891-3DA1-4B41-8F37-B641F7D822E9}" type="pres">
      <dgm:prSet presAssocID="{8E36240C-FECA-4946-B0A4-EDF8553A6D56}" presName="spaceBetweenRectangles" presStyleCnt="0"/>
      <dgm:spPr/>
    </dgm:pt>
    <dgm:pt modelId="{4DB8EB7F-D11A-40A2-B511-0D45947557E7}" type="pres">
      <dgm:prSet presAssocID="{6412C3B8-C2F3-4125-8A39-D424758888F2}" presName="parentLin" presStyleCnt="0"/>
      <dgm:spPr/>
    </dgm:pt>
    <dgm:pt modelId="{44871362-69E0-4A09-A98E-73EBACED303D}" type="pres">
      <dgm:prSet presAssocID="{6412C3B8-C2F3-4125-8A39-D424758888F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FC61756-170A-4251-8E2E-7BC7C2D6AD03}" type="pres">
      <dgm:prSet presAssocID="{6412C3B8-C2F3-4125-8A39-D424758888F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74654-B48A-4271-A355-88ECC948B915}" type="pres">
      <dgm:prSet presAssocID="{6412C3B8-C2F3-4125-8A39-D424758888F2}" presName="negativeSpace" presStyleCnt="0"/>
      <dgm:spPr/>
    </dgm:pt>
    <dgm:pt modelId="{8EE3FC5A-0260-4019-BA57-F95F1A8A0313}" type="pres">
      <dgm:prSet presAssocID="{6412C3B8-C2F3-4125-8A39-D424758888F2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37704-9604-4798-BC81-C88C1DC083F0}" type="pres">
      <dgm:prSet presAssocID="{883B0247-3AAA-4572-8381-1B2391CA12FE}" presName="spaceBetweenRectangles" presStyleCnt="0"/>
      <dgm:spPr/>
    </dgm:pt>
    <dgm:pt modelId="{B1785824-5051-468C-A6C7-452524148065}" type="pres">
      <dgm:prSet presAssocID="{CBAA6F2A-3F2B-4321-ADC9-E15B0724B44C}" presName="parentLin" presStyleCnt="0"/>
      <dgm:spPr/>
    </dgm:pt>
    <dgm:pt modelId="{DBBFB3D4-00F5-48F0-8707-E4A906D38587}" type="pres">
      <dgm:prSet presAssocID="{CBAA6F2A-3F2B-4321-ADC9-E15B0724B44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34C1896-DA57-48D8-BA2E-8A3C90967ABF}" type="pres">
      <dgm:prSet presAssocID="{CBAA6F2A-3F2B-4321-ADC9-E15B0724B44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7901A-968C-4337-961C-FFB3CB73FD44}" type="pres">
      <dgm:prSet presAssocID="{CBAA6F2A-3F2B-4321-ADC9-E15B0724B44C}" presName="negativeSpace" presStyleCnt="0"/>
      <dgm:spPr/>
    </dgm:pt>
    <dgm:pt modelId="{FDA826A9-7A7D-46F1-93C6-BE1B213C15E9}" type="pres">
      <dgm:prSet presAssocID="{CBAA6F2A-3F2B-4321-ADC9-E15B0724B44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582118-A775-41FD-97B2-A7F0D32FB678}" srcId="{3BB7C4FF-56B4-4D95-BB61-B3174F82EBC8}" destId="{F073B560-4A4D-4149-9029-0216F20B4354}" srcOrd="0" destOrd="0" parTransId="{3BED7E53-2324-4275-83ED-82E3E726DC76}" sibTransId="{631BBF8A-CD1C-49EE-98A8-422B2B5EA9BE}"/>
    <dgm:cxn modelId="{983C6125-0623-4DEF-9EFA-BA7234268B0C}" type="presOf" srcId="{24997333-5A3B-45E1-84E1-E1A06F993B2C}" destId="{58165D0C-309B-4319-9A53-40A895E8995D}" srcOrd="0" destOrd="1" presId="urn:microsoft.com/office/officeart/2005/8/layout/list1"/>
    <dgm:cxn modelId="{DC7FC791-B952-4737-B237-4636EB418BD6}" type="presOf" srcId="{35331160-6D9F-4897-995B-3AB49BBE8729}" destId="{5C44C246-641D-46AB-8274-BF4FC9222F37}" srcOrd="0" destOrd="0" presId="urn:microsoft.com/office/officeart/2005/8/layout/list1"/>
    <dgm:cxn modelId="{0BCEDE67-D3B7-4661-A5BC-F65C214FFA18}" srcId="{6412C3B8-C2F3-4125-8A39-D424758888F2}" destId="{8F220D17-2C6B-4F6B-B506-E8A413AC9F99}" srcOrd="1" destOrd="0" parTransId="{651BEF73-7BE7-48B1-A521-0CDC0E8BDAC0}" sibTransId="{B667F74E-DF94-481D-92FF-BEE984DD5557}"/>
    <dgm:cxn modelId="{5DE58109-FB0A-4358-AC6B-A57743EBB4E6}" type="presOf" srcId="{45450773-E533-4340-AA66-A433960265AA}" destId="{58165D0C-309B-4319-9A53-40A895E8995D}" srcOrd="0" destOrd="0" presId="urn:microsoft.com/office/officeart/2005/8/layout/list1"/>
    <dgm:cxn modelId="{BBB47042-A418-46C5-BD96-E9615AF8CF57}" srcId="{CAFF2F33-0EAC-4004-9DB2-7040579D73EB}" destId="{24997333-5A3B-45E1-84E1-E1A06F993B2C}" srcOrd="1" destOrd="0" parTransId="{3CEF0D77-C81A-4A5D-89D3-B60C13D35C85}" sibTransId="{10276C3F-33E2-46EF-96DF-12837B4C3570}"/>
    <dgm:cxn modelId="{6F492036-B8AA-4F13-B02C-77267258B60E}" type="presOf" srcId="{CB83C1FA-84C0-46D7-92A2-58751006565B}" destId="{8EE3FC5A-0260-4019-BA57-F95F1A8A0313}" srcOrd="0" destOrd="0" presId="urn:microsoft.com/office/officeart/2005/8/layout/list1"/>
    <dgm:cxn modelId="{B35CCFE3-FCCC-48AD-BE22-C008DC58C3CC}" type="presOf" srcId="{32AE4ACC-53F7-4467-99EF-2F1712822CDE}" destId="{4591DC2C-380F-4616-AA4C-79BFE76D0996}" srcOrd="0" destOrd="0" presId="urn:microsoft.com/office/officeart/2005/8/layout/list1"/>
    <dgm:cxn modelId="{57056496-964B-4A86-AADB-5C23F00415E6}" srcId="{32AE4ACC-53F7-4467-99EF-2F1712822CDE}" destId="{35331160-6D9F-4897-995B-3AB49BBE8729}" srcOrd="0" destOrd="0" parTransId="{5FBCA393-5EFB-482F-9A27-A3396C8EFE21}" sibTransId="{A887EB38-62E5-4624-BAAA-054F4B3D4A8C}"/>
    <dgm:cxn modelId="{DC3B9B77-972C-454C-852D-BC31D121BA41}" srcId="{E95D94E6-56D2-45AC-8A1A-F02C58981F6F}" destId="{32AE4ACC-53F7-4467-99EF-2F1712822CDE}" srcOrd="1" destOrd="0" parTransId="{C3425723-EFF2-4D76-993D-0BD7F3F6A657}" sibTransId="{6AEA2673-E7D9-4AAD-BC48-939AE2C15B27}"/>
    <dgm:cxn modelId="{80CC94B5-C389-4FFB-923D-70DBEE880B35}" type="presOf" srcId="{CBAA6F2A-3F2B-4321-ADC9-E15B0724B44C}" destId="{734C1896-DA57-48D8-BA2E-8A3C90967ABF}" srcOrd="1" destOrd="0" presId="urn:microsoft.com/office/officeart/2005/8/layout/list1"/>
    <dgm:cxn modelId="{B1043D42-A9BF-420A-A967-B0D80D7D20A4}" type="presOf" srcId="{3BB7C4FF-56B4-4D95-BB61-B3174F82EBC8}" destId="{A77AF3A7-9A70-4F81-B3D2-17FAC31E275C}" srcOrd="1" destOrd="0" presId="urn:microsoft.com/office/officeart/2005/8/layout/list1"/>
    <dgm:cxn modelId="{11D61B54-36C7-4495-9D65-878FE34D5AA8}" type="presOf" srcId="{32AE4ACC-53F7-4467-99EF-2F1712822CDE}" destId="{D7682BB4-64E8-45FA-9DBF-28027DDAF5D8}" srcOrd="1" destOrd="0" presId="urn:microsoft.com/office/officeart/2005/8/layout/list1"/>
    <dgm:cxn modelId="{020D5DA2-5CDE-458F-940E-154D6D9E784C}" type="presOf" srcId="{15A368B6-FFB6-492D-82C1-57EAB9EF63A7}" destId="{452266BD-171E-4C0D-A49B-5CBF94EB2C31}" srcOrd="0" destOrd="1" presId="urn:microsoft.com/office/officeart/2005/8/layout/list1"/>
    <dgm:cxn modelId="{E888D45A-B731-4006-BC33-DE341A584A56}" type="presOf" srcId="{FEB630F2-8161-4107-855D-A0F60A24A900}" destId="{FDA826A9-7A7D-46F1-93C6-BE1B213C15E9}" srcOrd="0" destOrd="0" presId="urn:microsoft.com/office/officeart/2005/8/layout/list1"/>
    <dgm:cxn modelId="{425AEA82-E240-4E62-A329-84D29E8F6C1C}" srcId="{6412C3B8-C2F3-4125-8A39-D424758888F2}" destId="{CB83C1FA-84C0-46D7-92A2-58751006565B}" srcOrd="0" destOrd="0" parTransId="{90BAA346-10EB-40DC-A07D-D3A55F4B3446}" sibTransId="{62183080-DA95-4E0F-9BDB-994F2FAB489D}"/>
    <dgm:cxn modelId="{03B29279-5C22-438E-B828-7C55F93BDDC7}" srcId="{6412C3B8-C2F3-4125-8A39-D424758888F2}" destId="{3E802BB2-F2BD-49CF-B3FB-32D598893145}" srcOrd="2" destOrd="0" parTransId="{95025294-5222-44B8-AEE8-0B1847FAD697}" sibTransId="{EDD9AFDD-D3E2-4D88-9380-DBAC7387CB41}"/>
    <dgm:cxn modelId="{80B1C412-046A-4D6C-9C01-E1841B6DD373}" type="presOf" srcId="{8F220D17-2C6B-4F6B-B506-E8A413AC9F99}" destId="{8EE3FC5A-0260-4019-BA57-F95F1A8A0313}" srcOrd="0" destOrd="1" presId="urn:microsoft.com/office/officeart/2005/8/layout/list1"/>
    <dgm:cxn modelId="{93555B63-FFB1-45C8-8BF1-B035096E08CE}" srcId="{E95D94E6-56D2-45AC-8A1A-F02C58981F6F}" destId="{3BB7C4FF-56B4-4D95-BB61-B3174F82EBC8}" srcOrd="2" destOrd="0" parTransId="{3F438C34-3C14-4CC6-BB84-7425F3681879}" sibTransId="{8E36240C-FECA-4946-B0A4-EDF8553A6D56}"/>
    <dgm:cxn modelId="{9C685665-19D2-43D6-93A1-24E9F286986D}" srcId="{3BB7C4FF-56B4-4D95-BB61-B3174F82EBC8}" destId="{15A368B6-FFB6-492D-82C1-57EAB9EF63A7}" srcOrd="1" destOrd="0" parTransId="{4BDD3B80-AB1A-40EF-9324-A2E878CA604B}" sibTransId="{60CF126F-BC43-4161-8073-1DABB992562F}"/>
    <dgm:cxn modelId="{A7B892B0-A786-49AB-8F31-50CC3C482A99}" type="presOf" srcId="{3E802BB2-F2BD-49CF-B3FB-32D598893145}" destId="{8EE3FC5A-0260-4019-BA57-F95F1A8A0313}" srcOrd="0" destOrd="2" presId="urn:microsoft.com/office/officeart/2005/8/layout/list1"/>
    <dgm:cxn modelId="{37B3A89D-D467-4F19-A580-65C91AA671AA}" type="presOf" srcId="{3BB7C4FF-56B4-4D95-BB61-B3174F82EBC8}" destId="{4C15CEA5-7C16-48E3-BFDE-E312BB9317F8}" srcOrd="0" destOrd="0" presId="urn:microsoft.com/office/officeart/2005/8/layout/list1"/>
    <dgm:cxn modelId="{65417167-4562-41FC-A3CE-9A323A47CC9A}" type="presOf" srcId="{CAFF2F33-0EAC-4004-9DB2-7040579D73EB}" destId="{284FE89C-8D86-4A28-AC19-7DB1E2576236}" srcOrd="0" destOrd="0" presId="urn:microsoft.com/office/officeart/2005/8/layout/list1"/>
    <dgm:cxn modelId="{E6BE7377-5B8B-4DC8-B3AA-9073D9E42CCD}" srcId="{CBAA6F2A-3F2B-4321-ADC9-E15B0724B44C}" destId="{FEB630F2-8161-4107-855D-A0F60A24A900}" srcOrd="0" destOrd="0" parTransId="{9774CD0D-0AFB-451F-9489-B73A8074CFAE}" sibTransId="{895DA83E-6822-49B1-8BC1-55F18C28EA8B}"/>
    <dgm:cxn modelId="{26682E0A-82DA-4E8C-A8A9-59C1A1DAEB80}" type="presOf" srcId="{6412C3B8-C2F3-4125-8A39-D424758888F2}" destId="{44871362-69E0-4A09-A98E-73EBACED303D}" srcOrd="0" destOrd="0" presId="urn:microsoft.com/office/officeart/2005/8/layout/list1"/>
    <dgm:cxn modelId="{B601E7E0-4731-441F-B309-1EE5C076C0E0}" type="presOf" srcId="{CAFF2F33-0EAC-4004-9DB2-7040579D73EB}" destId="{A8B11DE8-A725-4942-B3D3-F957984F5547}" srcOrd="1" destOrd="0" presId="urn:microsoft.com/office/officeart/2005/8/layout/list1"/>
    <dgm:cxn modelId="{FBB44EE6-8298-432F-BD55-5FA70E9FBF81}" srcId="{E95D94E6-56D2-45AC-8A1A-F02C58981F6F}" destId="{CBAA6F2A-3F2B-4321-ADC9-E15B0724B44C}" srcOrd="4" destOrd="0" parTransId="{2A5DFD4E-2E13-4DF0-8416-19D19B600BE3}" sibTransId="{C26C3D68-B261-4C8F-A249-296FA83FB089}"/>
    <dgm:cxn modelId="{836C4F22-4A0D-4F45-86AD-0DB142A07E7F}" srcId="{E95D94E6-56D2-45AC-8A1A-F02C58981F6F}" destId="{6412C3B8-C2F3-4125-8A39-D424758888F2}" srcOrd="3" destOrd="0" parTransId="{CA4270F9-D035-4CDD-81CF-C528601C53DF}" sibTransId="{883B0247-3AAA-4572-8381-1B2391CA12FE}"/>
    <dgm:cxn modelId="{D43FB810-5B10-485D-BF5D-B9442511C0AE}" srcId="{E95D94E6-56D2-45AC-8A1A-F02C58981F6F}" destId="{CAFF2F33-0EAC-4004-9DB2-7040579D73EB}" srcOrd="0" destOrd="0" parTransId="{00D2B509-5689-4F2D-A502-C35DE963A6A2}" sibTransId="{AE0F4225-18C9-47EA-853B-768886EC15E0}"/>
    <dgm:cxn modelId="{33C9755D-B2C1-4DA5-B68E-14B9E8B7C2A2}" type="presOf" srcId="{F073B560-4A4D-4149-9029-0216F20B4354}" destId="{452266BD-171E-4C0D-A49B-5CBF94EB2C31}" srcOrd="0" destOrd="0" presId="urn:microsoft.com/office/officeart/2005/8/layout/list1"/>
    <dgm:cxn modelId="{9CDE9B88-6A1B-4671-AF1E-EE9166A08583}" type="presOf" srcId="{6412C3B8-C2F3-4125-8A39-D424758888F2}" destId="{2FC61756-170A-4251-8E2E-7BC7C2D6AD03}" srcOrd="1" destOrd="0" presId="urn:microsoft.com/office/officeart/2005/8/layout/list1"/>
    <dgm:cxn modelId="{2683AF92-80E7-4C7D-9057-48DD565033E1}" srcId="{3BB7C4FF-56B4-4D95-BB61-B3174F82EBC8}" destId="{14D4933B-F7C8-40CF-8880-448824498F2C}" srcOrd="2" destOrd="0" parTransId="{5C612A77-3A7C-43DF-9BE1-1E5FE2EBF69D}" sibTransId="{27D38C73-74E8-44C8-A33C-94B7BF9CD114}"/>
    <dgm:cxn modelId="{0BD4950F-58DC-4B97-80CC-97D620E6FDAC}" type="presOf" srcId="{CBAA6F2A-3F2B-4321-ADC9-E15B0724B44C}" destId="{DBBFB3D4-00F5-48F0-8707-E4A906D38587}" srcOrd="0" destOrd="0" presId="urn:microsoft.com/office/officeart/2005/8/layout/list1"/>
    <dgm:cxn modelId="{2976D583-2C7D-4821-BB57-CFE5E735FE38}" type="presOf" srcId="{FD77A403-045D-4A55-8BF4-761FB60C3A59}" destId="{FDA826A9-7A7D-46F1-93C6-BE1B213C15E9}" srcOrd="0" destOrd="1" presId="urn:microsoft.com/office/officeart/2005/8/layout/list1"/>
    <dgm:cxn modelId="{3C773866-40CC-4326-872E-CC2C3974817C}" type="presOf" srcId="{E95D94E6-56D2-45AC-8A1A-F02C58981F6F}" destId="{CD98B0AA-224B-4F94-89AA-CF5FDA54DA23}" srcOrd="0" destOrd="0" presId="urn:microsoft.com/office/officeart/2005/8/layout/list1"/>
    <dgm:cxn modelId="{78C8C545-B34B-47E1-9179-18B03E475155}" srcId="{CBAA6F2A-3F2B-4321-ADC9-E15B0724B44C}" destId="{FD77A403-045D-4A55-8BF4-761FB60C3A59}" srcOrd="1" destOrd="0" parTransId="{7FEE2978-839B-47D0-B556-8797BD251B48}" sibTransId="{A31CBA44-55B3-41AF-A952-8AE50F2FABFF}"/>
    <dgm:cxn modelId="{1A268E3B-44D1-4CC6-A03C-4E8C330A4F36}" type="presOf" srcId="{14D4933B-F7C8-40CF-8880-448824498F2C}" destId="{452266BD-171E-4C0D-A49B-5CBF94EB2C31}" srcOrd="0" destOrd="2" presId="urn:microsoft.com/office/officeart/2005/8/layout/list1"/>
    <dgm:cxn modelId="{3B862AEC-D50C-45B8-9FD4-553D109B2021}" srcId="{CAFF2F33-0EAC-4004-9DB2-7040579D73EB}" destId="{45450773-E533-4340-AA66-A433960265AA}" srcOrd="0" destOrd="0" parTransId="{600AE744-2097-4758-97AB-B6D6CF3C70BF}" sibTransId="{2E658484-91E2-45DE-A282-3233A8CE4777}"/>
    <dgm:cxn modelId="{BDB3F4FB-9DA1-447B-98C1-818981661F4F}" type="presParOf" srcId="{CD98B0AA-224B-4F94-89AA-CF5FDA54DA23}" destId="{DAF1FEA9-6572-4F84-B1FC-481897725E6C}" srcOrd="0" destOrd="0" presId="urn:microsoft.com/office/officeart/2005/8/layout/list1"/>
    <dgm:cxn modelId="{80A5CBCF-9B53-40F4-858E-3CEBE3C51EFC}" type="presParOf" srcId="{DAF1FEA9-6572-4F84-B1FC-481897725E6C}" destId="{284FE89C-8D86-4A28-AC19-7DB1E2576236}" srcOrd="0" destOrd="0" presId="urn:microsoft.com/office/officeart/2005/8/layout/list1"/>
    <dgm:cxn modelId="{549B5F93-D89C-4513-9C33-32341F984CE3}" type="presParOf" srcId="{DAF1FEA9-6572-4F84-B1FC-481897725E6C}" destId="{A8B11DE8-A725-4942-B3D3-F957984F5547}" srcOrd="1" destOrd="0" presId="urn:microsoft.com/office/officeart/2005/8/layout/list1"/>
    <dgm:cxn modelId="{2FD26859-7AE5-40B2-8EBC-9D43C77A47FC}" type="presParOf" srcId="{CD98B0AA-224B-4F94-89AA-CF5FDA54DA23}" destId="{73A3D128-05B7-4F85-AA19-C88EBF0688A3}" srcOrd="1" destOrd="0" presId="urn:microsoft.com/office/officeart/2005/8/layout/list1"/>
    <dgm:cxn modelId="{68DD27D3-1238-455D-AA58-BE163B4E5816}" type="presParOf" srcId="{CD98B0AA-224B-4F94-89AA-CF5FDA54DA23}" destId="{58165D0C-309B-4319-9A53-40A895E8995D}" srcOrd="2" destOrd="0" presId="urn:microsoft.com/office/officeart/2005/8/layout/list1"/>
    <dgm:cxn modelId="{80CC8A3C-250D-43CA-9765-E7A9ED5B491C}" type="presParOf" srcId="{CD98B0AA-224B-4F94-89AA-CF5FDA54DA23}" destId="{9049A552-7643-4E0D-A73C-538FAC590B96}" srcOrd="3" destOrd="0" presId="urn:microsoft.com/office/officeart/2005/8/layout/list1"/>
    <dgm:cxn modelId="{9E872480-7DB2-46A7-9A05-D1A441946637}" type="presParOf" srcId="{CD98B0AA-224B-4F94-89AA-CF5FDA54DA23}" destId="{73C276E8-961D-4AFE-AF2F-E7E18C31773E}" srcOrd="4" destOrd="0" presId="urn:microsoft.com/office/officeart/2005/8/layout/list1"/>
    <dgm:cxn modelId="{7AF64670-2B5C-4010-9F91-2DA9EAFFAAD8}" type="presParOf" srcId="{73C276E8-961D-4AFE-AF2F-E7E18C31773E}" destId="{4591DC2C-380F-4616-AA4C-79BFE76D0996}" srcOrd="0" destOrd="0" presId="urn:microsoft.com/office/officeart/2005/8/layout/list1"/>
    <dgm:cxn modelId="{C962AE13-F370-408E-A937-F6AE2FEEBD0C}" type="presParOf" srcId="{73C276E8-961D-4AFE-AF2F-E7E18C31773E}" destId="{D7682BB4-64E8-45FA-9DBF-28027DDAF5D8}" srcOrd="1" destOrd="0" presId="urn:microsoft.com/office/officeart/2005/8/layout/list1"/>
    <dgm:cxn modelId="{2E567C76-FC8B-4E2A-A122-7E59E7A4B6F3}" type="presParOf" srcId="{CD98B0AA-224B-4F94-89AA-CF5FDA54DA23}" destId="{0EB595D4-84B3-49F7-88CA-FBD23907EAE0}" srcOrd="5" destOrd="0" presId="urn:microsoft.com/office/officeart/2005/8/layout/list1"/>
    <dgm:cxn modelId="{CD16DF11-CFEA-461C-B346-B166ECAAC750}" type="presParOf" srcId="{CD98B0AA-224B-4F94-89AA-CF5FDA54DA23}" destId="{5C44C246-641D-46AB-8274-BF4FC9222F37}" srcOrd="6" destOrd="0" presId="urn:microsoft.com/office/officeart/2005/8/layout/list1"/>
    <dgm:cxn modelId="{F63658E1-EB09-4C1F-B9A4-7F9282E464DF}" type="presParOf" srcId="{CD98B0AA-224B-4F94-89AA-CF5FDA54DA23}" destId="{75293DDE-0A95-4FD5-8D24-00FC86701F02}" srcOrd="7" destOrd="0" presId="urn:microsoft.com/office/officeart/2005/8/layout/list1"/>
    <dgm:cxn modelId="{85F7E0C5-A8D0-4ACE-AAB0-4608EC1FFC8C}" type="presParOf" srcId="{CD98B0AA-224B-4F94-89AA-CF5FDA54DA23}" destId="{2EEE2427-04D3-4FA7-8685-A5F9C72A39BA}" srcOrd="8" destOrd="0" presId="urn:microsoft.com/office/officeart/2005/8/layout/list1"/>
    <dgm:cxn modelId="{013CDF2A-C2DC-4922-B18C-1A049D80A88F}" type="presParOf" srcId="{2EEE2427-04D3-4FA7-8685-A5F9C72A39BA}" destId="{4C15CEA5-7C16-48E3-BFDE-E312BB9317F8}" srcOrd="0" destOrd="0" presId="urn:microsoft.com/office/officeart/2005/8/layout/list1"/>
    <dgm:cxn modelId="{20E6494A-152C-428F-975B-DC2C8A6C755E}" type="presParOf" srcId="{2EEE2427-04D3-4FA7-8685-A5F9C72A39BA}" destId="{A77AF3A7-9A70-4F81-B3D2-17FAC31E275C}" srcOrd="1" destOrd="0" presId="urn:microsoft.com/office/officeart/2005/8/layout/list1"/>
    <dgm:cxn modelId="{BA77E5ED-E8D8-4AF9-9E69-3DF8E9599EE0}" type="presParOf" srcId="{CD98B0AA-224B-4F94-89AA-CF5FDA54DA23}" destId="{AC97258A-6641-4BB4-A8C5-31F863869EA3}" srcOrd="9" destOrd="0" presId="urn:microsoft.com/office/officeart/2005/8/layout/list1"/>
    <dgm:cxn modelId="{D79D7CB6-4550-4512-A6AD-0B4458EBB4D0}" type="presParOf" srcId="{CD98B0AA-224B-4F94-89AA-CF5FDA54DA23}" destId="{452266BD-171E-4C0D-A49B-5CBF94EB2C31}" srcOrd="10" destOrd="0" presId="urn:microsoft.com/office/officeart/2005/8/layout/list1"/>
    <dgm:cxn modelId="{F7865FF4-6024-43B7-9F69-8E4488479CAC}" type="presParOf" srcId="{CD98B0AA-224B-4F94-89AA-CF5FDA54DA23}" destId="{0460E891-3DA1-4B41-8F37-B641F7D822E9}" srcOrd="11" destOrd="0" presId="urn:microsoft.com/office/officeart/2005/8/layout/list1"/>
    <dgm:cxn modelId="{EFB357B8-EFD4-4A6E-9EDA-4A89CE29D20B}" type="presParOf" srcId="{CD98B0AA-224B-4F94-89AA-CF5FDA54DA23}" destId="{4DB8EB7F-D11A-40A2-B511-0D45947557E7}" srcOrd="12" destOrd="0" presId="urn:microsoft.com/office/officeart/2005/8/layout/list1"/>
    <dgm:cxn modelId="{AC23F34E-83DD-4F5D-92DA-3D3E67FEC9A2}" type="presParOf" srcId="{4DB8EB7F-D11A-40A2-B511-0D45947557E7}" destId="{44871362-69E0-4A09-A98E-73EBACED303D}" srcOrd="0" destOrd="0" presId="urn:microsoft.com/office/officeart/2005/8/layout/list1"/>
    <dgm:cxn modelId="{E0F04B37-DB3F-49B4-B27F-0C63B44628BF}" type="presParOf" srcId="{4DB8EB7F-D11A-40A2-B511-0D45947557E7}" destId="{2FC61756-170A-4251-8E2E-7BC7C2D6AD03}" srcOrd="1" destOrd="0" presId="urn:microsoft.com/office/officeart/2005/8/layout/list1"/>
    <dgm:cxn modelId="{C4A91113-FD47-49E0-8608-8EB1D84AEAA7}" type="presParOf" srcId="{CD98B0AA-224B-4F94-89AA-CF5FDA54DA23}" destId="{88874654-B48A-4271-A355-88ECC948B915}" srcOrd="13" destOrd="0" presId="urn:microsoft.com/office/officeart/2005/8/layout/list1"/>
    <dgm:cxn modelId="{94A86868-0419-4150-9805-7C1F2CE9FB46}" type="presParOf" srcId="{CD98B0AA-224B-4F94-89AA-CF5FDA54DA23}" destId="{8EE3FC5A-0260-4019-BA57-F95F1A8A0313}" srcOrd="14" destOrd="0" presId="urn:microsoft.com/office/officeart/2005/8/layout/list1"/>
    <dgm:cxn modelId="{CD1C03DC-3BB6-43DF-9BDC-9D4D0558C86D}" type="presParOf" srcId="{CD98B0AA-224B-4F94-89AA-CF5FDA54DA23}" destId="{19737704-9604-4798-BC81-C88C1DC083F0}" srcOrd="15" destOrd="0" presId="urn:microsoft.com/office/officeart/2005/8/layout/list1"/>
    <dgm:cxn modelId="{DA17EF6F-0BFC-41FB-873B-8D06C2BF3AC7}" type="presParOf" srcId="{CD98B0AA-224B-4F94-89AA-CF5FDA54DA23}" destId="{B1785824-5051-468C-A6C7-452524148065}" srcOrd="16" destOrd="0" presId="urn:microsoft.com/office/officeart/2005/8/layout/list1"/>
    <dgm:cxn modelId="{0732A705-A24F-4104-B520-CF2A1F5394E6}" type="presParOf" srcId="{B1785824-5051-468C-A6C7-452524148065}" destId="{DBBFB3D4-00F5-48F0-8707-E4A906D38587}" srcOrd="0" destOrd="0" presId="urn:microsoft.com/office/officeart/2005/8/layout/list1"/>
    <dgm:cxn modelId="{026AFDBB-4498-4293-B61B-08EE65CA2558}" type="presParOf" srcId="{B1785824-5051-468C-A6C7-452524148065}" destId="{734C1896-DA57-48D8-BA2E-8A3C90967ABF}" srcOrd="1" destOrd="0" presId="urn:microsoft.com/office/officeart/2005/8/layout/list1"/>
    <dgm:cxn modelId="{BD4DB2A1-F3A2-4565-B235-EDCDA0C0B00F}" type="presParOf" srcId="{CD98B0AA-224B-4F94-89AA-CF5FDA54DA23}" destId="{43C7901A-968C-4337-961C-FFB3CB73FD44}" srcOrd="17" destOrd="0" presId="urn:microsoft.com/office/officeart/2005/8/layout/list1"/>
    <dgm:cxn modelId="{8536164D-C003-40AF-ABF8-60FF832B16FD}" type="presParOf" srcId="{CD98B0AA-224B-4F94-89AA-CF5FDA54DA23}" destId="{FDA826A9-7A7D-46F1-93C6-BE1B213C15E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FDC38CC-24A0-43DA-AF9D-BF6E29E6DB1C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9614A71-3783-4CF3-8849-BF85F4C2B4C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09E34-F882-4C32-82D0-B43967580E98}" type="parTrans" cxnId="{7A78571A-549D-424C-AABA-72CEAE0596C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659F5-BF3C-46F9-BE33-0FC046DFBB40}" type="sibTrans" cxnId="{7A78571A-549D-424C-AABA-72CEAE0596C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E3674-10CC-45DD-9866-323C0E73A25C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Коммунальная инфраструктура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D46779-00DF-4D06-ADF9-E05D45A5B436}" type="parTrans" cxnId="{A1FF6DE9-5389-43AB-BAA5-F51C67458C6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206D3D-D648-4EB1-AE53-72BD85562FF7}" type="sibTrans" cxnId="{A1FF6DE9-5389-43AB-BAA5-F51C67458C6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44603-6AE0-4A5E-8B86-99A6692A78EE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9B2B4-676D-432C-B7C9-55FFA2013294}" type="parTrans" cxnId="{402342C4-DF9F-4EE6-9B10-36E5CA87740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9703D-07C1-4277-8DEA-6217B7959146}" type="sibTrans" cxnId="{402342C4-DF9F-4EE6-9B10-36E5CA87740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6E82C-D75B-4557-8241-F390D451301D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благоприятных условий для повышения эффективности деятельности и устойчивого развития жилищно-коммунального комплекса в муниципальном образовании городское поселение Федоровский, повышение качества и надёжности предоставления жилищно-коммунальных услуг, повышение энергетической эффективности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5AE71-3E66-4B3F-B221-B687A532AF26}" type="parTrans" cxnId="{A0FDC596-5083-4770-A88E-4B4B70ACC9A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500C8E-DE0B-496D-9727-9F50D96BA9D9}" type="sibTrans" cxnId="{A0FDC596-5083-4770-A88E-4B4B70ACC9A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30FB7-83FA-4A2B-B170-18C27C65477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Жилищный фонд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C2C776-1C33-41FE-A0E3-DA8327F35CEB}" type="parTrans" cxnId="{42BAC519-F728-418A-999B-9DC1D30113B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F6E65-3529-4CC6-B7BE-3EB870F15F7C}" type="sibTrans" cxnId="{42BAC519-F728-418A-999B-9DC1D30113B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611062-E339-453B-83E1-B37E10B285D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Энергосбережение и повышение энергетической эффективности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582C4-6605-424F-BAF9-3AE1CC26E33A}" type="parTrans" cxnId="{2E3A3148-6C49-426C-96F8-2391E6AD893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C4C2A-2955-40E4-94EA-BABE48178ECF}" type="sibTrans" cxnId="{2E3A3148-6C49-426C-96F8-2391E6AD893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60C3D0-942C-412C-8BE3-CE5FE6E1325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9AD7B-9450-498B-AFA8-A6961CE0C257}" type="parTrans" cxnId="{7F017444-A0AC-4C8D-85E5-8C8F7FF4566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0CB25-B8A4-4FA1-AA5E-7569A58D7486}" type="sibTrans" cxnId="{7F017444-A0AC-4C8D-85E5-8C8F7FF4566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926C4-C688-48DB-BA1B-8B00AF01719A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коммунального комплекса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73710-0F79-4618-BEC6-035625B93628}" type="parTrans" cxnId="{393C5011-9703-46A6-B988-23B2E80F613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06755-6A8D-4A8B-987D-257E2291776C}" type="sibTrans" cxnId="{393C5011-9703-46A6-B988-23B2E80F613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689F9-CBFE-4600-9E32-C1FBAD61209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качества и надежности поставляемых коммунальных ресурсов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BB87E-4653-48F0-A02A-B92C558BB7CF}" type="parTrans" cxnId="{AABC3D04-B149-48B3-B313-89A71616931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7B859-7B7A-4DE5-9195-2A83B0F24140}" type="sibTrans" cxnId="{AABC3D04-B149-48B3-B313-89A71616931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1168F-866E-4E11-B023-87B765147CAF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и содержания общего имущества многоквартирных домов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F3E2B-F3CC-4112-B9C7-318AC8BA57A3}" type="parTrans" cxnId="{A25FC4E6-2D31-48E0-AD78-FF88763E993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2C47F-AACA-420C-B479-1C66DB7FC153}" type="sibTrans" cxnId="{A25FC4E6-2D31-48E0-AD78-FF88763E993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011A8B-F2F8-4472-AAA5-D0BE646C845D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энергосбережения и повышение энергоэффективности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A85F6-7AC3-47F0-8BA1-7C3C123844A2}" type="parTrans" cxnId="{9DE11102-943F-4482-95D6-D625DDAA2D9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0DE06C-651B-40B8-A12F-FB6C0C6237D1}" type="sibTrans" cxnId="{9DE11102-943F-4482-95D6-D625DDAA2D9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0C3FE-CBEE-4C1D-97B9-1C3B8F3AD109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47CBB3-2CC4-4C40-BF8D-57D2B83EE6C1}" type="parTrans" cxnId="{7479F890-ED68-4355-8D03-0B145052934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8B188-3392-4F79-98A8-D1181EC635A4}" type="sibTrans" cxnId="{7479F890-ED68-4355-8D03-0B145052934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F0EF0-4C70-42E7-8990-8C659CEDBCC7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площади жилищного фонда, обеспеченного всеми видами благоустройства, в общей площади жилищного фонда городского поселения Федоровский,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5617-0641-4EDA-A2C1-8D1851117416}" type="parTrans" cxnId="{05CC5933-6CB6-4794-8869-C0212917A9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27653-965C-4138-8C2B-15F555DBC10C}" type="sibTrans" cxnId="{05CC5933-6CB6-4794-8869-C0212917A9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D471C-091D-48C0-BE2B-A7AF77151DDF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предоставленными жилищно-коммунальными услугами, не менее 70%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16D25-4E59-43E0-836C-2F96E904B4A5}" type="parTrans" cxnId="{D46D2122-0765-4AED-BDE3-B888A059008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73E8B0-B26D-4F70-9E16-C304DDC8C97B}" type="sibTrans" cxnId="{D46D2122-0765-4AED-BDE3-B888A059008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9F511-FE83-4861-86C4-C227865828CB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 обеспечение деятельности сферы жилищно-коммунального комплекса,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7B240-36BB-4C42-9117-0F18FDD9DC90}" type="parTrans" cxnId="{600A3AE6-0CEE-4F75-A0C5-4D8971E2768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E4106-38D7-4F92-B31E-FA127F048BA9}" type="sibTrans" cxnId="{600A3AE6-0CEE-4F75-A0C5-4D8971E2768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BE234-F8EB-41D7-87F7-22142BCDD51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648235-C590-46E3-BB97-BFCD8A65C3A8}" type="parTrans" cxnId="{D53820FE-6597-44C3-A578-E6943B921658}">
      <dgm:prSet/>
      <dgm:spPr/>
      <dgm:t>
        <a:bodyPr/>
        <a:lstStyle/>
        <a:p>
          <a:endParaRPr lang="ru-RU"/>
        </a:p>
      </dgm:t>
    </dgm:pt>
    <dgm:pt modelId="{AF7AB116-7E5F-4005-9FF2-F12675FA8843}" type="sibTrans" cxnId="{D53820FE-6597-44C3-A578-E6943B921658}">
      <dgm:prSet/>
      <dgm:spPr/>
      <dgm:t>
        <a:bodyPr/>
        <a:lstStyle/>
        <a:p>
          <a:endParaRPr lang="ru-RU"/>
        </a:p>
      </dgm:t>
    </dgm:pt>
    <dgm:pt modelId="{60592F4F-6F59-4ECB-ADC4-0DE13971521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площади жилищного фонда, обеспеченного всеми видами благоустройства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D2605-40EC-4959-8FC7-C76AB913EF4D}" type="parTrans" cxnId="{F42BB778-F7EC-4F0C-B4A8-C6363C5368B0}">
      <dgm:prSet/>
      <dgm:spPr/>
      <dgm:t>
        <a:bodyPr/>
        <a:lstStyle/>
        <a:p>
          <a:endParaRPr lang="ru-RU"/>
        </a:p>
      </dgm:t>
    </dgm:pt>
    <dgm:pt modelId="{8ED70A80-77A7-4291-8F16-EA593F6FB4E0}" type="sibTrans" cxnId="{F42BB778-F7EC-4F0C-B4A8-C6363C5368B0}">
      <dgm:prSet/>
      <dgm:spPr/>
      <dgm:t>
        <a:bodyPr/>
        <a:lstStyle/>
        <a:p>
          <a:endParaRPr lang="ru-RU"/>
        </a:p>
      </dgm:t>
    </dgm:pt>
    <dgm:pt modelId="{5D69408F-BB7A-41F9-93D8-15C091F2C758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предоставленными жилищно-коммунальными услугами 70%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56A5B7-C780-410B-AFAC-B65C685AD0A6}" type="parTrans" cxnId="{849DADB4-9A5F-45AA-AF4F-5C874BC826B9}">
      <dgm:prSet/>
      <dgm:spPr/>
      <dgm:t>
        <a:bodyPr/>
        <a:lstStyle/>
        <a:p>
          <a:endParaRPr lang="ru-RU"/>
        </a:p>
      </dgm:t>
    </dgm:pt>
    <dgm:pt modelId="{4EFE6ADB-8B5C-42CA-83A0-EC288F13CEE1}" type="sibTrans" cxnId="{849DADB4-9A5F-45AA-AF4F-5C874BC826B9}">
      <dgm:prSet/>
      <dgm:spPr/>
      <dgm:t>
        <a:bodyPr/>
        <a:lstStyle/>
        <a:p>
          <a:endParaRPr lang="ru-RU"/>
        </a:p>
      </dgm:t>
    </dgm:pt>
    <dgm:pt modelId="{1B5486B7-E1F0-44C3-A127-41DE09A8E73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 обеспечение деятельности сферы жилищно-коммунального комплекса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017FC-2122-40D6-BFC1-362B240086E0}" type="parTrans" cxnId="{FC6359EF-CBCA-4864-95F4-03D8A3D8CDEE}">
      <dgm:prSet/>
      <dgm:spPr/>
      <dgm:t>
        <a:bodyPr/>
        <a:lstStyle/>
        <a:p>
          <a:endParaRPr lang="ru-RU"/>
        </a:p>
      </dgm:t>
    </dgm:pt>
    <dgm:pt modelId="{83FFE6B3-5CEB-4B01-B4C1-BFA577A0FFA9}" type="sibTrans" cxnId="{FC6359EF-CBCA-4864-95F4-03D8A3D8CDEE}">
      <dgm:prSet/>
      <dgm:spPr/>
      <dgm:t>
        <a:bodyPr/>
        <a:lstStyle/>
        <a:p>
          <a:endParaRPr lang="ru-RU"/>
        </a:p>
      </dgm:t>
    </dgm:pt>
    <dgm:pt modelId="{C408257E-7463-4A59-B209-5B1F69FCE23A}" type="pres">
      <dgm:prSet presAssocID="{3FDC38CC-24A0-43DA-AF9D-BF6E29E6DB1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5E793F-9E65-4F2A-B48F-FBE078C94C7A}" type="pres">
      <dgm:prSet presAssocID="{D9614A71-3783-4CF3-8849-BF85F4C2B4C9}" presName="parentLin" presStyleCnt="0"/>
      <dgm:spPr/>
    </dgm:pt>
    <dgm:pt modelId="{0EA0E8C6-D711-4736-A2D1-0488740E5C4E}" type="pres">
      <dgm:prSet presAssocID="{D9614A71-3783-4CF3-8849-BF85F4C2B4C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34BEE55-3623-425B-988A-B781752BF487}" type="pres">
      <dgm:prSet presAssocID="{D9614A71-3783-4CF3-8849-BF85F4C2B4C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B7B66-ECC9-4D90-A682-701B8C7ACE6A}" type="pres">
      <dgm:prSet presAssocID="{D9614A71-3783-4CF3-8849-BF85F4C2B4C9}" presName="negativeSpace" presStyleCnt="0"/>
      <dgm:spPr/>
    </dgm:pt>
    <dgm:pt modelId="{32616B21-96C8-4A7D-B365-C1432A4C978D}" type="pres">
      <dgm:prSet presAssocID="{D9614A71-3783-4CF3-8849-BF85F4C2B4C9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A7080-85BA-40EB-B137-6BB89990E8AE}" type="pres">
      <dgm:prSet presAssocID="{871659F5-BF3C-46F9-BE33-0FC046DFBB40}" presName="spaceBetweenRectangles" presStyleCnt="0"/>
      <dgm:spPr/>
    </dgm:pt>
    <dgm:pt modelId="{07BC5031-A8ED-43C0-963F-FBF1BDE625D2}" type="pres">
      <dgm:prSet presAssocID="{01644603-6AE0-4A5E-8B86-99A6692A78EE}" presName="parentLin" presStyleCnt="0"/>
      <dgm:spPr/>
    </dgm:pt>
    <dgm:pt modelId="{E26C0412-82AD-409E-911E-FC5E36C1271D}" type="pres">
      <dgm:prSet presAssocID="{01644603-6AE0-4A5E-8B86-99A6692A78E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2DFCF51-E3C9-403E-8D8C-888B084D5472}" type="pres">
      <dgm:prSet presAssocID="{01644603-6AE0-4A5E-8B86-99A6692A78E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D407B-E52F-4FB3-B99D-621FA1D7E817}" type="pres">
      <dgm:prSet presAssocID="{01644603-6AE0-4A5E-8B86-99A6692A78EE}" presName="negativeSpace" presStyleCnt="0"/>
      <dgm:spPr/>
    </dgm:pt>
    <dgm:pt modelId="{64763CCF-E308-4AA8-8F2F-338483B19BD2}" type="pres">
      <dgm:prSet presAssocID="{01644603-6AE0-4A5E-8B86-99A6692A78E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080C7-8F82-4454-BEB2-6989D48F7B48}" type="pres">
      <dgm:prSet presAssocID="{CC49703D-07C1-4277-8DEA-6217B7959146}" presName="spaceBetweenRectangles" presStyleCnt="0"/>
      <dgm:spPr/>
    </dgm:pt>
    <dgm:pt modelId="{9A8F22A4-D1E3-4284-A194-985FA628DCCA}" type="pres">
      <dgm:prSet presAssocID="{2960C3D0-942C-412C-8BE3-CE5FE6E13254}" presName="parentLin" presStyleCnt="0"/>
      <dgm:spPr/>
    </dgm:pt>
    <dgm:pt modelId="{72465BAE-263B-45B2-8CE1-30ECCE0CA2F6}" type="pres">
      <dgm:prSet presAssocID="{2960C3D0-942C-412C-8BE3-CE5FE6E1325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510B642-20E5-4B15-A1FD-F348C06D185B}" type="pres">
      <dgm:prSet presAssocID="{2960C3D0-942C-412C-8BE3-CE5FE6E1325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FCBB0-8BF6-42D4-BB74-AC885EC7C01C}" type="pres">
      <dgm:prSet presAssocID="{2960C3D0-942C-412C-8BE3-CE5FE6E13254}" presName="negativeSpace" presStyleCnt="0"/>
      <dgm:spPr/>
    </dgm:pt>
    <dgm:pt modelId="{4BC9E7D4-AE1B-4EB7-8827-58F2080C67D3}" type="pres">
      <dgm:prSet presAssocID="{2960C3D0-942C-412C-8BE3-CE5FE6E1325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1155C-AB54-4E0B-8DAB-701ACA65CBCA}" type="pres">
      <dgm:prSet presAssocID="{8900CB25-B8A4-4FA1-AA5E-7569A58D7486}" presName="spaceBetweenRectangles" presStyleCnt="0"/>
      <dgm:spPr/>
    </dgm:pt>
    <dgm:pt modelId="{35AE90A6-25D2-44AE-9851-8006B11EE159}" type="pres">
      <dgm:prSet presAssocID="{5C50C3FE-CBEE-4C1D-97B9-1C3B8F3AD109}" presName="parentLin" presStyleCnt="0"/>
      <dgm:spPr/>
    </dgm:pt>
    <dgm:pt modelId="{39335807-832D-4FF2-B2E4-70EF426F721F}" type="pres">
      <dgm:prSet presAssocID="{5C50C3FE-CBEE-4C1D-97B9-1C3B8F3AD10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15AE357-8407-47C1-AAEF-7236A5730510}" type="pres">
      <dgm:prSet presAssocID="{5C50C3FE-CBEE-4C1D-97B9-1C3B8F3AD10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D43D8-1EBB-4124-8D12-0FAC7B7600AA}" type="pres">
      <dgm:prSet presAssocID="{5C50C3FE-CBEE-4C1D-97B9-1C3B8F3AD109}" presName="negativeSpace" presStyleCnt="0"/>
      <dgm:spPr/>
    </dgm:pt>
    <dgm:pt modelId="{66093E01-30A6-4C00-8FE8-414E1E053AD8}" type="pres">
      <dgm:prSet presAssocID="{5C50C3FE-CBEE-4C1D-97B9-1C3B8F3AD10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05EFA-C9E2-4B2D-AFE1-B5A8D4F06CDD}" type="pres">
      <dgm:prSet presAssocID="{5B18B188-3392-4F79-98A8-D1181EC635A4}" presName="spaceBetweenRectangles" presStyleCnt="0"/>
      <dgm:spPr/>
    </dgm:pt>
    <dgm:pt modelId="{04E90D19-3B0F-4B7E-978E-3635B39F8067}" type="pres">
      <dgm:prSet presAssocID="{D65BE234-F8EB-41D7-87F7-22142BCDD515}" presName="parentLin" presStyleCnt="0"/>
      <dgm:spPr/>
    </dgm:pt>
    <dgm:pt modelId="{A9D50C1B-C2B3-41C6-A0D3-ACCE7A89490B}" type="pres">
      <dgm:prSet presAssocID="{D65BE234-F8EB-41D7-87F7-22142BCDD51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635F694-356E-4194-9630-ABB744134A30}" type="pres">
      <dgm:prSet presAssocID="{D65BE234-F8EB-41D7-87F7-22142BCDD51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DA511-441E-4B2D-AE52-4E1D4FC097A5}" type="pres">
      <dgm:prSet presAssocID="{D65BE234-F8EB-41D7-87F7-22142BCDD515}" presName="negativeSpace" presStyleCnt="0"/>
      <dgm:spPr/>
    </dgm:pt>
    <dgm:pt modelId="{532F9826-E51C-4AE6-A50B-4F3EA4E50A70}" type="pres">
      <dgm:prSet presAssocID="{D65BE234-F8EB-41D7-87F7-22142BCDD515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871B8-D1AB-4977-AC92-C6A427770A77}" type="presOf" srcId="{E706E82C-D75B-4557-8241-F390D451301D}" destId="{64763CCF-E308-4AA8-8F2F-338483B19BD2}" srcOrd="0" destOrd="0" presId="urn:microsoft.com/office/officeart/2005/8/layout/list1"/>
    <dgm:cxn modelId="{2E3A3148-6C49-426C-96F8-2391E6AD893C}" srcId="{D9614A71-3783-4CF3-8849-BF85F4C2B4C9}" destId="{A4611062-E339-453B-83E1-B37E10B285D4}" srcOrd="2" destOrd="0" parTransId="{995582C4-6605-424F-BAF9-3AE1CC26E33A}" sibTransId="{ABBC4C2A-2955-40E4-94EA-BABE48178ECF}"/>
    <dgm:cxn modelId="{B3C51241-254C-4153-8122-5DB3084C3C12}" type="presOf" srcId="{A4930FB7-83FA-4A2B-B170-18C27C654778}" destId="{32616B21-96C8-4A7D-B365-C1432A4C978D}" srcOrd="0" destOrd="1" presId="urn:microsoft.com/office/officeart/2005/8/layout/list1"/>
    <dgm:cxn modelId="{4E3C5748-321D-431F-AD23-F38ED675048E}" type="presOf" srcId="{D9614A71-3783-4CF3-8849-BF85F4C2B4C9}" destId="{0EA0E8C6-D711-4736-A2D1-0488740E5C4E}" srcOrd="0" destOrd="0" presId="urn:microsoft.com/office/officeart/2005/8/layout/list1"/>
    <dgm:cxn modelId="{402342C4-DF9F-4EE6-9B10-36E5CA877402}" srcId="{3FDC38CC-24A0-43DA-AF9D-BF6E29E6DB1C}" destId="{01644603-6AE0-4A5E-8B86-99A6692A78EE}" srcOrd="1" destOrd="0" parTransId="{58B9B2B4-676D-432C-B7C9-55FFA2013294}" sibTransId="{CC49703D-07C1-4277-8DEA-6217B7959146}"/>
    <dgm:cxn modelId="{60B198CC-BE0A-416D-9E60-D27E3DB3C594}" type="presOf" srcId="{5C50C3FE-CBEE-4C1D-97B9-1C3B8F3AD109}" destId="{015AE357-8407-47C1-AAEF-7236A5730510}" srcOrd="1" destOrd="0" presId="urn:microsoft.com/office/officeart/2005/8/layout/list1"/>
    <dgm:cxn modelId="{42BAC519-F728-418A-999B-9DC1D30113BC}" srcId="{D9614A71-3783-4CF3-8849-BF85F4C2B4C9}" destId="{A4930FB7-83FA-4A2B-B170-18C27C654778}" srcOrd="1" destOrd="0" parTransId="{C8C2C776-1C33-41FE-A0E3-DA8327F35CEB}" sibTransId="{7A8F6E65-3529-4CC6-B7BE-3EB870F15F7C}"/>
    <dgm:cxn modelId="{A1FF6DE9-5389-43AB-BAA5-F51C67458C6F}" srcId="{D9614A71-3783-4CF3-8849-BF85F4C2B4C9}" destId="{5D9E3674-10CC-45DD-9866-323C0E73A25C}" srcOrd="0" destOrd="0" parTransId="{50D46779-00DF-4D06-ADF9-E05D45A5B436}" sibTransId="{54206D3D-D648-4EB1-AE53-72BD85562FF7}"/>
    <dgm:cxn modelId="{393C5011-9703-46A6-B988-23B2E80F6139}" srcId="{2960C3D0-942C-412C-8BE3-CE5FE6E13254}" destId="{881926C4-C688-48DB-BA1B-8B00AF01719A}" srcOrd="0" destOrd="0" parTransId="{6AD73710-0F79-4618-BEC6-035625B93628}" sibTransId="{6AE06755-6A8D-4A8B-987D-257E2291776C}"/>
    <dgm:cxn modelId="{849DADB4-9A5F-45AA-AF4F-5C874BC826B9}" srcId="{D65BE234-F8EB-41D7-87F7-22142BCDD515}" destId="{5D69408F-BB7A-41F9-93D8-15C091F2C758}" srcOrd="1" destOrd="0" parTransId="{9856A5B7-C780-410B-AFAC-B65C685AD0A6}" sibTransId="{4EFE6ADB-8B5C-42CA-83A0-EC288F13CEE1}"/>
    <dgm:cxn modelId="{F42BB778-F7EC-4F0C-B4A8-C6363C5368B0}" srcId="{D65BE234-F8EB-41D7-87F7-22142BCDD515}" destId="{60592F4F-6F59-4ECB-ADC4-0DE13971521C}" srcOrd="0" destOrd="0" parTransId="{08BD2605-40EC-4959-8FC7-C76AB913EF4D}" sibTransId="{8ED70A80-77A7-4291-8F16-EA593F6FB4E0}"/>
    <dgm:cxn modelId="{7479F890-ED68-4355-8D03-0B1450529341}" srcId="{3FDC38CC-24A0-43DA-AF9D-BF6E29E6DB1C}" destId="{5C50C3FE-CBEE-4C1D-97B9-1C3B8F3AD109}" srcOrd="3" destOrd="0" parTransId="{C147CBB3-2CC4-4C40-BF8D-57D2B83EE6C1}" sibTransId="{5B18B188-3392-4F79-98A8-D1181EC635A4}"/>
    <dgm:cxn modelId="{D938D5E5-0560-48E4-BD36-CD334F7F862E}" type="presOf" srcId="{A8B689F9-CBFE-4600-9E32-C1FBAD612098}" destId="{4BC9E7D4-AE1B-4EB7-8827-58F2080C67D3}" srcOrd="0" destOrd="1" presId="urn:microsoft.com/office/officeart/2005/8/layout/list1"/>
    <dgm:cxn modelId="{9854E495-7492-4F17-A018-F2A376928975}" type="presOf" srcId="{0F11168F-866E-4E11-B023-87B765147CAF}" destId="{4BC9E7D4-AE1B-4EB7-8827-58F2080C67D3}" srcOrd="0" destOrd="2" presId="urn:microsoft.com/office/officeart/2005/8/layout/list1"/>
    <dgm:cxn modelId="{600A3AE6-0CEE-4F75-A0C5-4D8971E2768A}" srcId="{5C50C3FE-CBEE-4C1D-97B9-1C3B8F3AD109}" destId="{D899F511-FE83-4861-86C4-C227865828CB}" srcOrd="2" destOrd="0" parTransId="{AA77B240-36BB-4C42-9117-0F18FDD9DC90}" sibTransId="{122E4106-38D7-4F92-B31E-FA127F048BA9}"/>
    <dgm:cxn modelId="{AABC3D04-B149-48B3-B313-89A716169315}" srcId="{2960C3D0-942C-412C-8BE3-CE5FE6E13254}" destId="{A8B689F9-CBFE-4600-9E32-C1FBAD612098}" srcOrd="1" destOrd="0" parTransId="{55ABB87E-4653-48F0-A02A-B92C558BB7CF}" sibTransId="{5117B859-7B7A-4DE5-9195-2A83B0F24140}"/>
    <dgm:cxn modelId="{CB1B5A2D-BA8E-4E81-8864-A4787E584582}" type="presOf" srcId="{A4611062-E339-453B-83E1-B37E10B285D4}" destId="{32616B21-96C8-4A7D-B365-C1432A4C978D}" srcOrd="0" destOrd="2" presId="urn:microsoft.com/office/officeart/2005/8/layout/list1"/>
    <dgm:cxn modelId="{D0E46D89-F7B2-4217-A4A3-BA0A13C0AE7E}" type="presOf" srcId="{548D471C-091D-48C0-BE2B-A7AF77151DDF}" destId="{66093E01-30A6-4C00-8FE8-414E1E053AD8}" srcOrd="0" destOrd="1" presId="urn:microsoft.com/office/officeart/2005/8/layout/list1"/>
    <dgm:cxn modelId="{D46D2122-0765-4AED-BDE3-B888A0590082}" srcId="{5C50C3FE-CBEE-4C1D-97B9-1C3B8F3AD109}" destId="{548D471C-091D-48C0-BE2B-A7AF77151DDF}" srcOrd="1" destOrd="0" parTransId="{A4416D25-4E59-43E0-836C-2F96E904B4A5}" sibTransId="{DB73E8B0-B26D-4F70-9E16-C304DDC8C97B}"/>
    <dgm:cxn modelId="{2798AC6B-AF47-4B02-A711-BF7B25F4DA5E}" type="presOf" srcId="{77011A8B-F2F8-4472-AAA5-D0BE646C845D}" destId="{4BC9E7D4-AE1B-4EB7-8827-58F2080C67D3}" srcOrd="0" destOrd="3" presId="urn:microsoft.com/office/officeart/2005/8/layout/list1"/>
    <dgm:cxn modelId="{E074D87D-B34D-4CFF-AA94-1C84E6CBEE1A}" type="presOf" srcId="{1B5486B7-E1F0-44C3-A127-41DE09A8E73C}" destId="{532F9826-E51C-4AE6-A50B-4F3EA4E50A70}" srcOrd="0" destOrd="2" presId="urn:microsoft.com/office/officeart/2005/8/layout/list1"/>
    <dgm:cxn modelId="{9A0DBD42-90DF-46A2-A26F-60FE0F651218}" type="presOf" srcId="{D65BE234-F8EB-41D7-87F7-22142BCDD515}" destId="{3635F694-356E-4194-9630-ABB744134A30}" srcOrd="1" destOrd="0" presId="urn:microsoft.com/office/officeart/2005/8/layout/list1"/>
    <dgm:cxn modelId="{CBB0E613-DA68-4A93-BA19-8308B515286F}" type="presOf" srcId="{3FDC38CC-24A0-43DA-AF9D-BF6E29E6DB1C}" destId="{C408257E-7463-4A59-B209-5B1F69FCE23A}" srcOrd="0" destOrd="0" presId="urn:microsoft.com/office/officeart/2005/8/layout/list1"/>
    <dgm:cxn modelId="{A0FDC596-5083-4770-A88E-4B4B70ACC9AB}" srcId="{01644603-6AE0-4A5E-8B86-99A6692A78EE}" destId="{E706E82C-D75B-4557-8241-F390D451301D}" srcOrd="0" destOrd="0" parTransId="{DAD5AE71-3E66-4B3F-B221-B687A532AF26}" sibTransId="{8E500C8E-DE0B-496D-9727-9F50D96BA9D9}"/>
    <dgm:cxn modelId="{FE327347-4876-4C25-9609-2E3C8CC5241A}" type="presOf" srcId="{D899F511-FE83-4861-86C4-C227865828CB}" destId="{66093E01-30A6-4C00-8FE8-414E1E053AD8}" srcOrd="0" destOrd="2" presId="urn:microsoft.com/office/officeart/2005/8/layout/list1"/>
    <dgm:cxn modelId="{C868EE91-00AB-4590-A65C-A35FB5B76317}" type="presOf" srcId="{D65BE234-F8EB-41D7-87F7-22142BCDD515}" destId="{A9D50C1B-C2B3-41C6-A0D3-ACCE7A89490B}" srcOrd="0" destOrd="0" presId="urn:microsoft.com/office/officeart/2005/8/layout/list1"/>
    <dgm:cxn modelId="{9DE11102-943F-4482-95D6-D625DDAA2D9C}" srcId="{2960C3D0-942C-412C-8BE3-CE5FE6E13254}" destId="{77011A8B-F2F8-4472-AAA5-D0BE646C845D}" srcOrd="3" destOrd="0" parTransId="{8CBA85F6-7AC3-47F0-8BA1-7C3C123844A2}" sibTransId="{5E0DE06C-651B-40B8-A12F-FB6C0C6237D1}"/>
    <dgm:cxn modelId="{05CC5933-6CB6-4794-8869-C0212917A951}" srcId="{5C50C3FE-CBEE-4C1D-97B9-1C3B8F3AD109}" destId="{543F0EF0-4C70-42E7-8990-8C659CEDBCC7}" srcOrd="0" destOrd="0" parTransId="{7C035617-0641-4EDA-A2C1-8D1851117416}" sibTransId="{E2627653-965C-4138-8C2B-15F555DBC10C}"/>
    <dgm:cxn modelId="{C8AFB65F-015D-41EB-8E70-F3A99DD00B42}" type="presOf" srcId="{60592F4F-6F59-4ECB-ADC4-0DE13971521C}" destId="{532F9826-E51C-4AE6-A50B-4F3EA4E50A70}" srcOrd="0" destOrd="0" presId="urn:microsoft.com/office/officeart/2005/8/layout/list1"/>
    <dgm:cxn modelId="{F774AC7D-5F5D-40A7-95A1-0A4C9E62BC98}" type="presOf" srcId="{5D9E3674-10CC-45DD-9866-323C0E73A25C}" destId="{32616B21-96C8-4A7D-B365-C1432A4C978D}" srcOrd="0" destOrd="0" presId="urn:microsoft.com/office/officeart/2005/8/layout/list1"/>
    <dgm:cxn modelId="{C41C2F6C-E27C-4C5D-8CDE-E01EBDBAFB84}" type="presOf" srcId="{5D69408F-BB7A-41F9-93D8-15C091F2C758}" destId="{532F9826-E51C-4AE6-A50B-4F3EA4E50A70}" srcOrd="0" destOrd="1" presId="urn:microsoft.com/office/officeart/2005/8/layout/list1"/>
    <dgm:cxn modelId="{131678E3-2786-4CC4-A9F9-AB37DC122D8E}" type="presOf" srcId="{543F0EF0-4C70-42E7-8990-8C659CEDBCC7}" destId="{66093E01-30A6-4C00-8FE8-414E1E053AD8}" srcOrd="0" destOrd="0" presId="urn:microsoft.com/office/officeart/2005/8/layout/list1"/>
    <dgm:cxn modelId="{D53820FE-6597-44C3-A578-E6943B921658}" srcId="{3FDC38CC-24A0-43DA-AF9D-BF6E29E6DB1C}" destId="{D65BE234-F8EB-41D7-87F7-22142BCDD515}" srcOrd="4" destOrd="0" parTransId="{DC648235-C590-46E3-BB97-BFCD8A65C3A8}" sibTransId="{AF7AB116-7E5F-4005-9FF2-F12675FA8843}"/>
    <dgm:cxn modelId="{D27C7F88-ED07-42EE-8552-1588E07743C1}" type="presOf" srcId="{01644603-6AE0-4A5E-8B86-99A6692A78EE}" destId="{C2DFCF51-E3C9-403E-8D8C-888B084D5472}" srcOrd="1" destOrd="0" presId="urn:microsoft.com/office/officeart/2005/8/layout/list1"/>
    <dgm:cxn modelId="{A32A3A3A-C6A4-4528-8322-9CB688FD20EB}" type="presOf" srcId="{5C50C3FE-CBEE-4C1D-97B9-1C3B8F3AD109}" destId="{39335807-832D-4FF2-B2E4-70EF426F721F}" srcOrd="0" destOrd="0" presId="urn:microsoft.com/office/officeart/2005/8/layout/list1"/>
    <dgm:cxn modelId="{A25FC4E6-2D31-48E0-AD78-FF88763E9937}" srcId="{2960C3D0-942C-412C-8BE3-CE5FE6E13254}" destId="{0F11168F-866E-4E11-B023-87B765147CAF}" srcOrd="2" destOrd="0" parTransId="{F82F3E2B-F3CC-4112-B9C7-318AC8BA57A3}" sibTransId="{8162C47F-AACA-420C-B479-1C66DB7FC153}"/>
    <dgm:cxn modelId="{7F017444-A0AC-4C8D-85E5-8C8F7FF45667}" srcId="{3FDC38CC-24A0-43DA-AF9D-BF6E29E6DB1C}" destId="{2960C3D0-942C-412C-8BE3-CE5FE6E13254}" srcOrd="2" destOrd="0" parTransId="{F579AD7B-9450-498B-AFA8-A6961CE0C257}" sibTransId="{8900CB25-B8A4-4FA1-AA5E-7569A58D7486}"/>
    <dgm:cxn modelId="{7A78571A-549D-424C-AABA-72CEAE0596CB}" srcId="{3FDC38CC-24A0-43DA-AF9D-BF6E29E6DB1C}" destId="{D9614A71-3783-4CF3-8849-BF85F4C2B4C9}" srcOrd="0" destOrd="0" parTransId="{F7209E34-F882-4C32-82D0-B43967580E98}" sibTransId="{871659F5-BF3C-46F9-BE33-0FC046DFBB40}"/>
    <dgm:cxn modelId="{AD4AB68F-2AC6-48BE-BFC6-7464C595D190}" type="presOf" srcId="{2960C3D0-942C-412C-8BE3-CE5FE6E13254}" destId="{72465BAE-263B-45B2-8CE1-30ECCE0CA2F6}" srcOrd="0" destOrd="0" presId="urn:microsoft.com/office/officeart/2005/8/layout/list1"/>
    <dgm:cxn modelId="{FC6359EF-CBCA-4864-95F4-03D8A3D8CDEE}" srcId="{D65BE234-F8EB-41D7-87F7-22142BCDD515}" destId="{1B5486B7-E1F0-44C3-A127-41DE09A8E73C}" srcOrd="2" destOrd="0" parTransId="{833017FC-2122-40D6-BFC1-362B240086E0}" sibTransId="{83FFE6B3-5CEB-4B01-B4C1-BFA577A0FFA9}"/>
    <dgm:cxn modelId="{D0F3D475-54BB-4007-97F3-63B681502777}" type="presOf" srcId="{881926C4-C688-48DB-BA1B-8B00AF01719A}" destId="{4BC9E7D4-AE1B-4EB7-8827-58F2080C67D3}" srcOrd="0" destOrd="0" presId="urn:microsoft.com/office/officeart/2005/8/layout/list1"/>
    <dgm:cxn modelId="{6E0FCC92-67A3-4DF3-9D95-B2A567C36804}" type="presOf" srcId="{2960C3D0-942C-412C-8BE3-CE5FE6E13254}" destId="{5510B642-20E5-4B15-A1FD-F348C06D185B}" srcOrd="1" destOrd="0" presId="urn:microsoft.com/office/officeart/2005/8/layout/list1"/>
    <dgm:cxn modelId="{A7780D5D-6B12-42E4-A919-73C264023512}" type="presOf" srcId="{D9614A71-3783-4CF3-8849-BF85F4C2B4C9}" destId="{C34BEE55-3623-425B-988A-B781752BF487}" srcOrd="1" destOrd="0" presId="urn:microsoft.com/office/officeart/2005/8/layout/list1"/>
    <dgm:cxn modelId="{907D56F0-5CE0-432F-B36B-BDE77148820E}" type="presOf" srcId="{01644603-6AE0-4A5E-8B86-99A6692A78EE}" destId="{E26C0412-82AD-409E-911E-FC5E36C1271D}" srcOrd="0" destOrd="0" presId="urn:microsoft.com/office/officeart/2005/8/layout/list1"/>
    <dgm:cxn modelId="{3869E546-EB28-40D0-9E87-13C8426D9B52}" type="presParOf" srcId="{C408257E-7463-4A59-B209-5B1F69FCE23A}" destId="{D75E793F-9E65-4F2A-B48F-FBE078C94C7A}" srcOrd="0" destOrd="0" presId="urn:microsoft.com/office/officeart/2005/8/layout/list1"/>
    <dgm:cxn modelId="{FF7686C9-F477-4C28-AF80-D8FDE85C4539}" type="presParOf" srcId="{D75E793F-9E65-4F2A-B48F-FBE078C94C7A}" destId="{0EA0E8C6-D711-4736-A2D1-0488740E5C4E}" srcOrd="0" destOrd="0" presId="urn:microsoft.com/office/officeart/2005/8/layout/list1"/>
    <dgm:cxn modelId="{F7A6C2CC-4F85-4D42-B3FB-785A88F168B4}" type="presParOf" srcId="{D75E793F-9E65-4F2A-B48F-FBE078C94C7A}" destId="{C34BEE55-3623-425B-988A-B781752BF487}" srcOrd="1" destOrd="0" presId="urn:microsoft.com/office/officeart/2005/8/layout/list1"/>
    <dgm:cxn modelId="{5EAAEDD3-1142-4DA3-A7A8-423FE6FCE836}" type="presParOf" srcId="{C408257E-7463-4A59-B209-5B1F69FCE23A}" destId="{CBAB7B66-ECC9-4D90-A682-701B8C7ACE6A}" srcOrd="1" destOrd="0" presId="urn:microsoft.com/office/officeart/2005/8/layout/list1"/>
    <dgm:cxn modelId="{27E54053-FAAF-4ED6-940A-BEFDDA88D2C1}" type="presParOf" srcId="{C408257E-7463-4A59-B209-5B1F69FCE23A}" destId="{32616B21-96C8-4A7D-B365-C1432A4C978D}" srcOrd="2" destOrd="0" presId="urn:microsoft.com/office/officeart/2005/8/layout/list1"/>
    <dgm:cxn modelId="{DD9887ED-6F59-48B7-8CF9-3A940EC97DB2}" type="presParOf" srcId="{C408257E-7463-4A59-B209-5B1F69FCE23A}" destId="{8B3A7080-85BA-40EB-B137-6BB89990E8AE}" srcOrd="3" destOrd="0" presId="urn:microsoft.com/office/officeart/2005/8/layout/list1"/>
    <dgm:cxn modelId="{38B4B593-98C8-43DE-836F-39BE92ABF7A1}" type="presParOf" srcId="{C408257E-7463-4A59-B209-5B1F69FCE23A}" destId="{07BC5031-A8ED-43C0-963F-FBF1BDE625D2}" srcOrd="4" destOrd="0" presId="urn:microsoft.com/office/officeart/2005/8/layout/list1"/>
    <dgm:cxn modelId="{F668D278-C249-47D4-884E-1CC8AC431999}" type="presParOf" srcId="{07BC5031-A8ED-43C0-963F-FBF1BDE625D2}" destId="{E26C0412-82AD-409E-911E-FC5E36C1271D}" srcOrd="0" destOrd="0" presId="urn:microsoft.com/office/officeart/2005/8/layout/list1"/>
    <dgm:cxn modelId="{9F21799F-4C48-484C-82A9-03EC0BD601B7}" type="presParOf" srcId="{07BC5031-A8ED-43C0-963F-FBF1BDE625D2}" destId="{C2DFCF51-E3C9-403E-8D8C-888B084D5472}" srcOrd="1" destOrd="0" presId="urn:microsoft.com/office/officeart/2005/8/layout/list1"/>
    <dgm:cxn modelId="{6A2A4F1E-616C-445B-B00A-C18585DDA2C3}" type="presParOf" srcId="{C408257E-7463-4A59-B209-5B1F69FCE23A}" destId="{C85D407B-E52F-4FB3-B99D-621FA1D7E817}" srcOrd="5" destOrd="0" presId="urn:microsoft.com/office/officeart/2005/8/layout/list1"/>
    <dgm:cxn modelId="{70499A34-D2BE-4BDF-AE36-DEE036C96A4A}" type="presParOf" srcId="{C408257E-7463-4A59-B209-5B1F69FCE23A}" destId="{64763CCF-E308-4AA8-8F2F-338483B19BD2}" srcOrd="6" destOrd="0" presId="urn:microsoft.com/office/officeart/2005/8/layout/list1"/>
    <dgm:cxn modelId="{B98CC329-E9A2-4FF1-ADEF-019164FE4B1C}" type="presParOf" srcId="{C408257E-7463-4A59-B209-5B1F69FCE23A}" destId="{4DE080C7-8F82-4454-BEB2-6989D48F7B48}" srcOrd="7" destOrd="0" presId="urn:microsoft.com/office/officeart/2005/8/layout/list1"/>
    <dgm:cxn modelId="{28FF6DC0-E6F1-41CF-ACBC-B3B9C7CF4BCD}" type="presParOf" srcId="{C408257E-7463-4A59-B209-5B1F69FCE23A}" destId="{9A8F22A4-D1E3-4284-A194-985FA628DCCA}" srcOrd="8" destOrd="0" presId="urn:microsoft.com/office/officeart/2005/8/layout/list1"/>
    <dgm:cxn modelId="{F8324B45-75DC-4415-AD42-FBAA257DFF46}" type="presParOf" srcId="{9A8F22A4-D1E3-4284-A194-985FA628DCCA}" destId="{72465BAE-263B-45B2-8CE1-30ECCE0CA2F6}" srcOrd="0" destOrd="0" presId="urn:microsoft.com/office/officeart/2005/8/layout/list1"/>
    <dgm:cxn modelId="{2E690D7A-41C6-450F-B123-1BA1FAF1984F}" type="presParOf" srcId="{9A8F22A4-D1E3-4284-A194-985FA628DCCA}" destId="{5510B642-20E5-4B15-A1FD-F348C06D185B}" srcOrd="1" destOrd="0" presId="urn:microsoft.com/office/officeart/2005/8/layout/list1"/>
    <dgm:cxn modelId="{582B3783-7E80-4B64-AC04-6A335C968CA6}" type="presParOf" srcId="{C408257E-7463-4A59-B209-5B1F69FCE23A}" destId="{7AFFCBB0-8BF6-42D4-BB74-AC885EC7C01C}" srcOrd="9" destOrd="0" presId="urn:microsoft.com/office/officeart/2005/8/layout/list1"/>
    <dgm:cxn modelId="{24196F21-82C6-4E2C-8639-2CF190A8B823}" type="presParOf" srcId="{C408257E-7463-4A59-B209-5B1F69FCE23A}" destId="{4BC9E7D4-AE1B-4EB7-8827-58F2080C67D3}" srcOrd="10" destOrd="0" presId="urn:microsoft.com/office/officeart/2005/8/layout/list1"/>
    <dgm:cxn modelId="{4A9AC4EA-308E-42C3-811F-0AA7ED7924F8}" type="presParOf" srcId="{C408257E-7463-4A59-B209-5B1F69FCE23A}" destId="{4971155C-AB54-4E0B-8DAB-701ACA65CBCA}" srcOrd="11" destOrd="0" presId="urn:microsoft.com/office/officeart/2005/8/layout/list1"/>
    <dgm:cxn modelId="{E457BB4A-D907-4DDB-BFF0-E201DCB03B55}" type="presParOf" srcId="{C408257E-7463-4A59-B209-5B1F69FCE23A}" destId="{35AE90A6-25D2-44AE-9851-8006B11EE159}" srcOrd="12" destOrd="0" presId="urn:microsoft.com/office/officeart/2005/8/layout/list1"/>
    <dgm:cxn modelId="{2FFAAC25-4B93-48EF-9782-1BCDB8CEE5B7}" type="presParOf" srcId="{35AE90A6-25D2-44AE-9851-8006B11EE159}" destId="{39335807-832D-4FF2-B2E4-70EF426F721F}" srcOrd="0" destOrd="0" presId="urn:microsoft.com/office/officeart/2005/8/layout/list1"/>
    <dgm:cxn modelId="{71D9BD12-A7EF-4D96-AE3E-13B967C0430A}" type="presParOf" srcId="{35AE90A6-25D2-44AE-9851-8006B11EE159}" destId="{015AE357-8407-47C1-AAEF-7236A5730510}" srcOrd="1" destOrd="0" presId="urn:microsoft.com/office/officeart/2005/8/layout/list1"/>
    <dgm:cxn modelId="{D1332BCB-BE3C-4ABC-85F1-CF4A03011D3E}" type="presParOf" srcId="{C408257E-7463-4A59-B209-5B1F69FCE23A}" destId="{CF4D43D8-1EBB-4124-8D12-0FAC7B7600AA}" srcOrd="13" destOrd="0" presId="urn:microsoft.com/office/officeart/2005/8/layout/list1"/>
    <dgm:cxn modelId="{839EF4DF-0C7A-4EA4-8B4F-26D39B5F0D8D}" type="presParOf" srcId="{C408257E-7463-4A59-B209-5B1F69FCE23A}" destId="{66093E01-30A6-4C00-8FE8-414E1E053AD8}" srcOrd="14" destOrd="0" presId="urn:microsoft.com/office/officeart/2005/8/layout/list1"/>
    <dgm:cxn modelId="{5747C247-EAAE-4FBC-8ECB-0F2A1290CC2B}" type="presParOf" srcId="{C408257E-7463-4A59-B209-5B1F69FCE23A}" destId="{E8E05EFA-C9E2-4B2D-AFE1-B5A8D4F06CDD}" srcOrd="15" destOrd="0" presId="urn:microsoft.com/office/officeart/2005/8/layout/list1"/>
    <dgm:cxn modelId="{1B62D9A0-425E-49B6-99B6-D9B4537B77AA}" type="presParOf" srcId="{C408257E-7463-4A59-B209-5B1F69FCE23A}" destId="{04E90D19-3B0F-4B7E-978E-3635B39F8067}" srcOrd="16" destOrd="0" presId="urn:microsoft.com/office/officeart/2005/8/layout/list1"/>
    <dgm:cxn modelId="{CDA01545-5711-42EF-B6F1-B0ECE7E1232E}" type="presParOf" srcId="{04E90D19-3B0F-4B7E-978E-3635B39F8067}" destId="{A9D50C1B-C2B3-41C6-A0D3-ACCE7A89490B}" srcOrd="0" destOrd="0" presId="urn:microsoft.com/office/officeart/2005/8/layout/list1"/>
    <dgm:cxn modelId="{D447D6BB-8221-43C9-9917-8525FB2AEF28}" type="presParOf" srcId="{04E90D19-3B0F-4B7E-978E-3635B39F8067}" destId="{3635F694-356E-4194-9630-ABB744134A30}" srcOrd="1" destOrd="0" presId="urn:microsoft.com/office/officeart/2005/8/layout/list1"/>
    <dgm:cxn modelId="{B0386599-A585-4863-B89D-71E856B37F00}" type="presParOf" srcId="{C408257E-7463-4A59-B209-5B1F69FCE23A}" destId="{AE6DA511-441E-4B2D-AE52-4E1D4FC097A5}" srcOrd="17" destOrd="0" presId="urn:microsoft.com/office/officeart/2005/8/layout/list1"/>
    <dgm:cxn modelId="{364245BE-04AF-420C-9F3E-4A953AA916C3}" type="presParOf" srcId="{C408257E-7463-4A59-B209-5B1F69FCE23A}" destId="{532F9826-E51C-4AE6-A50B-4F3EA4E50A7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125E53-B320-467E-8A1C-81B3B828CBD9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637EB2-F46C-4F78-86A6-331A5E4D228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508180-332D-431C-820E-4F079CB4C686}" type="parTrans" cxnId="{5F530310-E164-4D7F-9040-72B3C01FED8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6ED7A-D1A2-404B-86F1-8FB24943465C}" type="sibTrans" cxnId="{5F530310-E164-4D7F-9040-72B3C01FED8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3D996-8415-4106-B299-A61B6C171A5D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дорожной деятельности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51A34-A79D-42FB-8FCE-1C077E24032B}" type="parTrans" cxnId="{724DE883-8202-48C9-AFD5-10B570E2E12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11A797-F6B1-4439-B309-7DC8079FA11A}" type="sibTrans" cxnId="{724DE883-8202-48C9-AFD5-10B570E2E12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C93E94-FD90-414A-9C5F-3C5400DAA7F3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2722D-3D51-43CD-B548-CCCFE3099612}" type="parTrans" cxnId="{02E36EFE-81CB-4FC7-BC82-A29079A134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9C8BBA-76A0-401E-A89D-F3AD51119255}" type="sibTrans" cxnId="{02E36EFE-81CB-4FC7-BC82-A29079A134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5E8AA-C4F1-4F98-8953-D876579DE69D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дорожно-транспортного комплекса, обеспечивающего повышение доступности и безопасности дорожного движения и транспортного обслуживания населения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B0506-EA57-46FE-99D7-CEA3DCD69F65}" type="parTrans" cxnId="{50514FCA-AE6A-46F5-9C0B-4B54E0DF118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22016-AA1E-4531-AA22-19753A51A8C0}" type="sibTrans" cxnId="{50514FCA-AE6A-46F5-9C0B-4B54E0DF118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4ED6C-4D79-4315-A36A-CA8DF2F56E2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транспортного обслуживания населения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DB3E6-738E-4708-8983-BA75777C67FE}" type="parTrans" cxnId="{5A2BD440-7639-4E08-A1C1-887C8C3A710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2F98C-119A-4F6F-BD27-5415A41E7499}" type="sibTrans" cxnId="{5A2BD440-7639-4E08-A1C1-887C8C3A710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99523-48B7-453E-8B52-D05BC079BA95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BC46-979C-4622-A387-9091E0EAB134}" type="parTrans" cxnId="{313113BA-4538-411F-857B-D908427B40F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48E70-FCC5-4941-8464-6A87C3F6E51C}" type="sibTrans" cxnId="{313113BA-4538-411F-857B-D908427B40F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39EAC-5578-4270-8621-015A041B237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надежности и безопасности дорожного движения по автомобильным дорогам местного значения.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D861D-E3EB-4F5D-8582-6488AFA2113A}" type="parTrans" cxnId="{BA742BCF-075E-4981-A0D3-2AD6554B96E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7F36D-BA72-497B-ACD3-1588DD5E224E}" type="sibTrans" cxnId="{BA742BCF-075E-4981-A0D3-2AD6554B96E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D0C7B6-32BF-49BB-8083-DCF48D0101B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ремонта, капитального ремонта дворовых территорий многоквартирных домов, проездов к дворовым территориям многоквартирных домов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D11E2-9462-406D-A0F4-8867866E3A1B}" type="parTrans" cxnId="{C64788DD-A83F-4B0D-BEE7-3C6E6BE3B39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CDEC-C7A1-4402-B491-CF286D0B5709}" type="sibTrans" cxnId="{C64788DD-A83F-4B0D-BEE7-3C6E6BE3B39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7F35D-3883-4AFD-BD44-CCBDFA425313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и повышение качества транспортного обслуживания населения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C6567-44D8-4EC6-A953-D79A1DFDB27E}" type="parTrans" cxnId="{54A3AE49-1D39-4566-8170-85CA841FBFA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E0A5-D2E4-45F9-8CBE-2F9847F05B31}" type="sibTrans" cxnId="{54A3AE49-1D39-4566-8170-85CA841FBFA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A41AC-718D-47DA-A7CD-83507D5B9926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80F65-0D95-4E45-91CE-FA81596E9A9B}" type="parTrans" cxnId="{40A08BD5-6BB9-4D88-B031-5AF72EF903D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73087-327D-44CB-92A5-1453D9BA6F5B}" type="sibTrans" cxnId="{40A08BD5-6BB9-4D88-B031-5AF72EF903D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C4162D-14B8-4E44-9142-802F6143E6D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автомобильных дорог местного значения на уровне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B301D1-7AD0-47EB-8E0C-ECFE4BF3B6B1}" type="parTrans" cxnId="{2E0A8C8E-42BD-46C0-94BA-045DC417D37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5EA3C-BD7E-4401-8492-4AAC2141B681}" type="sibTrans" cxnId="{2E0A8C8E-42BD-46C0-94BA-045DC417D37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EB0B74-2C9D-45E0-BC0F-77C8D1A60FB8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и увеличение объемов пассажирских перевозок до 106%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D778E-D7A3-4F02-AF71-4384D091BB56}" type="parTrans" cxnId="{C895B4C0-3258-4AB3-BDA6-3DDB7F48CA3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8BD0-BD0D-4E91-912A-DBA0530A8DC7}" type="sibTrans" cxnId="{C895B4C0-3258-4AB3-BDA6-3DDB7F48CA3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38F9D-2FC8-42C3-B90F-4DF5CCF6BC8F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04C93-6455-45DF-9300-655C6A47B834}" type="parTrans" cxnId="{95E0A3D1-AD62-4DFA-A571-CA74411C7560}">
      <dgm:prSet/>
      <dgm:spPr/>
      <dgm:t>
        <a:bodyPr/>
        <a:lstStyle/>
        <a:p>
          <a:endParaRPr lang="ru-RU"/>
        </a:p>
      </dgm:t>
    </dgm:pt>
    <dgm:pt modelId="{81445C02-2DCD-4243-A762-5C976D11E43C}" type="sibTrans" cxnId="{95E0A3D1-AD62-4DFA-A571-CA74411C7560}">
      <dgm:prSet/>
      <dgm:spPr/>
      <dgm:t>
        <a:bodyPr/>
        <a:lstStyle/>
        <a:p>
          <a:endParaRPr lang="ru-RU"/>
        </a:p>
      </dgm:t>
    </dgm:pt>
    <dgm:pt modelId="{7B96E91D-2007-49C0-B3C2-1D106622A93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сохранности автомобильных дорог общего пользования, на которых показатели их транспортно-эксплуатационного состояния соответствуют требованиям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3A904-0688-4C2E-81DC-0B394E076BC2}" type="parTrans" cxnId="{E91A0D28-1DE5-402E-AC7E-AAB0414301BC}">
      <dgm:prSet/>
      <dgm:spPr/>
      <dgm:t>
        <a:bodyPr/>
        <a:lstStyle/>
        <a:p>
          <a:endParaRPr lang="ru-RU"/>
        </a:p>
      </dgm:t>
    </dgm:pt>
    <dgm:pt modelId="{44009EC0-D17F-44FF-9F6D-36B862720782}" type="sibTrans" cxnId="{E91A0D28-1DE5-402E-AC7E-AAB0414301BC}">
      <dgm:prSet/>
      <dgm:spPr/>
      <dgm:t>
        <a:bodyPr/>
        <a:lstStyle/>
        <a:p>
          <a:endParaRPr lang="ru-RU"/>
        </a:p>
      </dgm:t>
    </dgm:pt>
    <dgm:pt modelId="{A4C9FEB0-1E97-47E5-B70D-647A4651AB17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транспортного обслуживания населения 99,3%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0B493-6916-4D08-A36B-1AA77B49C3AA}" type="parTrans" cxnId="{B7F0A1DC-7C13-42AD-AF72-DCD66A0B6FF1}">
      <dgm:prSet/>
      <dgm:spPr/>
      <dgm:t>
        <a:bodyPr/>
        <a:lstStyle/>
        <a:p>
          <a:endParaRPr lang="ru-RU"/>
        </a:p>
      </dgm:t>
    </dgm:pt>
    <dgm:pt modelId="{3ABFFA9A-766C-4961-B201-C6D5CEAEC004}" type="sibTrans" cxnId="{B7F0A1DC-7C13-42AD-AF72-DCD66A0B6FF1}">
      <dgm:prSet/>
      <dgm:spPr/>
      <dgm:t>
        <a:bodyPr/>
        <a:lstStyle/>
        <a:p>
          <a:endParaRPr lang="ru-RU"/>
        </a:p>
      </dgm:t>
    </dgm:pt>
    <dgm:pt modelId="{35487D84-525A-48AD-9176-A02D30EDD3C4}" type="pres">
      <dgm:prSet presAssocID="{52125E53-B320-467E-8A1C-81B3B828CB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479AF1-42D9-42AA-9965-8F41BECDE844}" type="pres">
      <dgm:prSet presAssocID="{DF637EB2-F46C-4F78-86A6-331A5E4D2287}" presName="parentLin" presStyleCnt="0"/>
      <dgm:spPr/>
    </dgm:pt>
    <dgm:pt modelId="{D24658AC-7E6A-4852-8247-D61618C1365E}" type="pres">
      <dgm:prSet presAssocID="{DF637EB2-F46C-4F78-86A6-331A5E4D228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9DDBB42-BC54-40B3-8F20-755A21F1EF13}" type="pres">
      <dgm:prSet presAssocID="{DF637EB2-F46C-4F78-86A6-331A5E4D228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C8816-701B-4C3D-9130-7D31FD64624E}" type="pres">
      <dgm:prSet presAssocID="{DF637EB2-F46C-4F78-86A6-331A5E4D2287}" presName="negativeSpace" presStyleCnt="0"/>
      <dgm:spPr/>
    </dgm:pt>
    <dgm:pt modelId="{5DA391BC-4A93-4004-A11D-8D1D3AA17AD5}" type="pres">
      <dgm:prSet presAssocID="{DF637EB2-F46C-4F78-86A6-331A5E4D228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43786-C447-415C-A357-977D1C6091F9}" type="pres">
      <dgm:prSet presAssocID="{E7E6ED7A-D1A2-404B-86F1-8FB24943465C}" presName="spaceBetweenRectangles" presStyleCnt="0"/>
      <dgm:spPr/>
    </dgm:pt>
    <dgm:pt modelId="{4B67D94D-4A7E-40B0-8F9A-1D025B1AB6B0}" type="pres">
      <dgm:prSet presAssocID="{ECC93E94-FD90-414A-9C5F-3C5400DAA7F3}" presName="parentLin" presStyleCnt="0"/>
      <dgm:spPr/>
    </dgm:pt>
    <dgm:pt modelId="{0420E298-A97E-4476-BE5E-B1C30F1CFD4E}" type="pres">
      <dgm:prSet presAssocID="{ECC93E94-FD90-414A-9C5F-3C5400DAA7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5F774AB-C969-4636-98D8-A70EC6F6B110}" type="pres">
      <dgm:prSet presAssocID="{ECC93E94-FD90-414A-9C5F-3C5400DAA7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1ED67B-4F22-4C63-A362-BA3B620D8BA7}" type="pres">
      <dgm:prSet presAssocID="{ECC93E94-FD90-414A-9C5F-3C5400DAA7F3}" presName="negativeSpace" presStyleCnt="0"/>
      <dgm:spPr/>
    </dgm:pt>
    <dgm:pt modelId="{88240014-F674-4DDC-B672-DF9D8D943E70}" type="pres">
      <dgm:prSet presAssocID="{ECC93E94-FD90-414A-9C5F-3C5400DAA7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3AB7-FA97-4508-BF97-845596021760}" type="pres">
      <dgm:prSet presAssocID="{ED9C8BBA-76A0-401E-A89D-F3AD51119255}" presName="spaceBetweenRectangles" presStyleCnt="0"/>
      <dgm:spPr/>
    </dgm:pt>
    <dgm:pt modelId="{F36C9569-DD11-49D2-8BE3-731E36F3D05D}" type="pres">
      <dgm:prSet presAssocID="{92699523-48B7-453E-8B52-D05BC079BA95}" presName="parentLin" presStyleCnt="0"/>
      <dgm:spPr/>
    </dgm:pt>
    <dgm:pt modelId="{204595FA-2BA0-43A5-8C31-91F8EF8FBD04}" type="pres">
      <dgm:prSet presAssocID="{92699523-48B7-453E-8B52-D05BC079BA9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44C054A-0527-4912-82C0-2D375421E06D}" type="pres">
      <dgm:prSet presAssocID="{92699523-48B7-453E-8B52-D05BC079BA9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F85C4-7413-475A-9980-701E5AD9F78D}" type="pres">
      <dgm:prSet presAssocID="{92699523-48B7-453E-8B52-D05BC079BA95}" presName="negativeSpace" presStyleCnt="0"/>
      <dgm:spPr/>
    </dgm:pt>
    <dgm:pt modelId="{964AD543-64C5-481B-8439-A8D037EE9BD8}" type="pres">
      <dgm:prSet presAssocID="{92699523-48B7-453E-8B52-D05BC079BA95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A366B-91F2-4C0E-815F-92A44802DC23}" type="pres">
      <dgm:prSet presAssocID="{6C248E70-FCC5-4941-8464-6A87C3F6E51C}" presName="spaceBetweenRectangles" presStyleCnt="0"/>
      <dgm:spPr/>
    </dgm:pt>
    <dgm:pt modelId="{BBC2151F-8694-415E-BDDF-4B12F1AF312D}" type="pres">
      <dgm:prSet presAssocID="{989A41AC-718D-47DA-A7CD-83507D5B9926}" presName="parentLin" presStyleCnt="0"/>
      <dgm:spPr/>
    </dgm:pt>
    <dgm:pt modelId="{3350E8EC-D71A-4726-B086-0070DE037C03}" type="pres">
      <dgm:prSet presAssocID="{989A41AC-718D-47DA-A7CD-83507D5B9926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3C454438-4214-4906-B0C8-314A0CF1B7E2}" type="pres">
      <dgm:prSet presAssocID="{989A41AC-718D-47DA-A7CD-83507D5B992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EA3AB-191A-48CB-A553-FC9FB434E0B4}" type="pres">
      <dgm:prSet presAssocID="{989A41AC-718D-47DA-A7CD-83507D5B9926}" presName="negativeSpace" presStyleCnt="0"/>
      <dgm:spPr/>
    </dgm:pt>
    <dgm:pt modelId="{C1288CCC-0586-4A54-9095-848898FE4A28}" type="pres">
      <dgm:prSet presAssocID="{989A41AC-718D-47DA-A7CD-83507D5B9926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7FDF-6ED8-415A-8115-15B62790613B}" type="pres">
      <dgm:prSet presAssocID="{B1273087-327D-44CB-92A5-1453D9BA6F5B}" presName="spaceBetweenRectangles" presStyleCnt="0"/>
      <dgm:spPr/>
    </dgm:pt>
    <dgm:pt modelId="{05FDF489-072B-4A4F-A633-C826060AF6D6}" type="pres">
      <dgm:prSet presAssocID="{33238F9D-2FC8-42C3-B90F-4DF5CCF6BC8F}" presName="parentLin" presStyleCnt="0"/>
      <dgm:spPr/>
    </dgm:pt>
    <dgm:pt modelId="{B572CE57-D19D-43A0-973C-4A2843C3FCCE}" type="pres">
      <dgm:prSet presAssocID="{33238F9D-2FC8-42C3-B90F-4DF5CCF6BC8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9A8AD2A-A2D8-4AB7-8923-A93D8911AAD0}" type="pres">
      <dgm:prSet presAssocID="{33238F9D-2FC8-42C3-B90F-4DF5CCF6BC8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3360C-2774-43E5-A00C-530EA33ACBF1}" type="pres">
      <dgm:prSet presAssocID="{33238F9D-2FC8-42C3-B90F-4DF5CCF6BC8F}" presName="negativeSpace" presStyleCnt="0"/>
      <dgm:spPr/>
    </dgm:pt>
    <dgm:pt modelId="{71C19B28-579F-44BC-A754-62AF148FF2FF}" type="pres">
      <dgm:prSet presAssocID="{33238F9D-2FC8-42C3-B90F-4DF5CCF6BC8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AD447C-16D7-4D73-BF53-65193551C864}" type="presOf" srcId="{88C4162D-14B8-4E44-9142-802F6143E6D1}" destId="{C1288CCC-0586-4A54-9095-848898FE4A28}" srcOrd="0" destOrd="0" presId="urn:microsoft.com/office/officeart/2005/8/layout/list1"/>
    <dgm:cxn modelId="{5905BDAF-CA4D-4DBC-9EA8-EE0DE1FB0E87}" type="presOf" srcId="{989A41AC-718D-47DA-A7CD-83507D5B9926}" destId="{3C454438-4214-4906-B0C8-314A0CF1B7E2}" srcOrd="1" destOrd="0" presId="urn:microsoft.com/office/officeart/2005/8/layout/list1"/>
    <dgm:cxn modelId="{154C8E26-8919-43DB-860A-52206D856CC2}" type="presOf" srcId="{33238F9D-2FC8-42C3-B90F-4DF5CCF6BC8F}" destId="{99A8AD2A-A2D8-4AB7-8923-A93D8911AAD0}" srcOrd="1" destOrd="0" presId="urn:microsoft.com/office/officeart/2005/8/layout/list1"/>
    <dgm:cxn modelId="{AD3FDE07-D9F5-4001-999A-B8D1646E2FFB}" type="presOf" srcId="{CE65E8AA-C4F1-4F98-8953-D876579DE69D}" destId="{88240014-F674-4DDC-B672-DF9D8D943E70}" srcOrd="0" destOrd="0" presId="urn:microsoft.com/office/officeart/2005/8/layout/list1"/>
    <dgm:cxn modelId="{0BF42FD9-9054-47CA-863F-818D40A5B397}" type="presOf" srcId="{DF637EB2-F46C-4F78-86A6-331A5E4D2287}" destId="{29DDBB42-BC54-40B3-8F20-755A21F1EF13}" srcOrd="1" destOrd="0" presId="urn:microsoft.com/office/officeart/2005/8/layout/list1"/>
    <dgm:cxn modelId="{429F3F7A-4D3B-4FED-BFC7-424C37B78514}" type="presOf" srcId="{1C94ED6C-4D79-4315-A36A-CA8DF2F56E21}" destId="{5DA391BC-4A93-4004-A11D-8D1D3AA17AD5}" srcOrd="0" destOrd="1" presId="urn:microsoft.com/office/officeart/2005/8/layout/list1"/>
    <dgm:cxn modelId="{5F530310-E164-4D7F-9040-72B3C01FED83}" srcId="{52125E53-B320-467E-8A1C-81B3B828CBD9}" destId="{DF637EB2-F46C-4F78-86A6-331A5E4D2287}" srcOrd="0" destOrd="0" parTransId="{8B508180-332D-431C-820E-4F079CB4C686}" sibTransId="{E7E6ED7A-D1A2-404B-86F1-8FB24943465C}"/>
    <dgm:cxn modelId="{40A08BD5-6BB9-4D88-B031-5AF72EF903DF}" srcId="{52125E53-B320-467E-8A1C-81B3B828CBD9}" destId="{989A41AC-718D-47DA-A7CD-83507D5B9926}" srcOrd="3" destOrd="0" parTransId="{2D980F65-0D95-4E45-91CE-FA81596E9A9B}" sibTransId="{B1273087-327D-44CB-92A5-1453D9BA6F5B}"/>
    <dgm:cxn modelId="{2E0A8C8E-42BD-46C0-94BA-045DC417D37A}" srcId="{989A41AC-718D-47DA-A7CD-83507D5B9926}" destId="{88C4162D-14B8-4E44-9142-802F6143E6D1}" srcOrd="0" destOrd="0" parTransId="{AEB301D1-7AD0-47EB-8E0C-ECFE4BF3B6B1}" sibTransId="{4005EA3C-BD7E-4401-8492-4AAC2141B681}"/>
    <dgm:cxn modelId="{081693A7-8D73-4FA8-9D6C-8EC2D78E5460}" type="presOf" srcId="{3FD0C7B6-32BF-49BB-8083-DCF48D0101B1}" destId="{964AD543-64C5-481B-8439-A8D037EE9BD8}" srcOrd="0" destOrd="1" presId="urn:microsoft.com/office/officeart/2005/8/layout/list1"/>
    <dgm:cxn modelId="{C64788DD-A83F-4B0D-BEE7-3C6E6BE3B390}" srcId="{92699523-48B7-453E-8B52-D05BC079BA95}" destId="{3FD0C7B6-32BF-49BB-8083-DCF48D0101B1}" srcOrd="1" destOrd="0" parTransId="{A0ED11E2-9462-406D-A0F4-8867866E3A1B}" sibTransId="{3F6CCDEC-C7A1-4402-B491-CF286D0B5709}"/>
    <dgm:cxn modelId="{02E36EFE-81CB-4FC7-BC82-A29079A13451}" srcId="{52125E53-B320-467E-8A1C-81B3B828CBD9}" destId="{ECC93E94-FD90-414A-9C5F-3C5400DAA7F3}" srcOrd="1" destOrd="0" parTransId="{5B72722D-3D51-43CD-B548-CCCFE3099612}" sibTransId="{ED9C8BBA-76A0-401E-A89D-F3AD51119255}"/>
    <dgm:cxn modelId="{69A54E6B-1F7A-49C6-9B32-D3F36FA1D6D8}" type="presOf" srcId="{989A41AC-718D-47DA-A7CD-83507D5B9926}" destId="{3350E8EC-D71A-4726-B086-0070DE037C03}" srcOrd="0" destOrd="0" presId="urn:microsoft.com/office/officeart/2005/8/layout/list1"/>
    <dgm:cxn modelId="{F6BA4D4E-CF0C-44D9-9D8B-4DD9E828C173}" type="presOf" srcId="{92699523-48B7-453E-8B52-D05BC079BA95}" destId="{744C054A-0527-4912-82C0-2D375421E06D}" srcOrd="1" destOrd="0" presId="urn:microsoft.com/office/officeart/2005/8/layout/list1"/>
    <dgm:cxn modelId="{3504E2C4-FE37-4BBA-91CC-294F5A29E310}" type="presOf" srcId="{67C39EAC-5578-4270-8621-015A041B2377}" destId="{964AD543-64C5-481B-8439-A8D037EE9BD8}" srcOrd="0" destOrd="0" presId="urn:microsoft.com/office/officeart/2005/8/layout/list1"/>
    <dgm:cxn modelId="{314EF3B5-C66E-464A-9633-4D78C0352018}" type="presOf" srcId="{D2B7F35D-3883-4AFD-BD44-CCBDFA425313}" destId="{964AD543-64C5-481B-8439-A8D037EE9BD8}" srcOrd="0" destOrd="2" presId="urn:microsoft.com/office/officeart/2005/8/layout/list1"/>
    <dgm:cxn modelId="{2B4BC0C5-99DB-4736-833B-B5E096AFBF23}" type="presOf" srcId="{33238F9D-2FC8-42C3-B90F-4DF5CCF6BC8F}" destId="{B572CE57-D19D-43A0-973C-4A2843C3FCCE}" srcOrd="0" destOrd="0" presId="urn:microsoft.com/office/officeart/2005/8/layout/list1"/>
    <dgm:cxn modelId="{9537E63E-17EC-4AEC-9A19-69EC114A1364}" type="presOf" srcId="{DF637EB2-F46C-4F78-86A6-331A5E4D2287}" destId="{D24658AC-7E6A-4852-8247-D61618C1365E}" srcOrd="0" destOrd="0" presId="urn:microsoft.com/office/officeart/2005/8/layout/list1"/>
    <dgm:cxn modelId="{E91A0D28-1DE5-402E-AC7E-AAB0414301BC}" srcId="{33238F9D-2FC8-42C3-B90F-4DF5CCF6BC8F}" destId="{7B96E91D-2007-49C0-B3C2-1D106622A93D}" srcOrd="0" destOrd="0" parTransId="{B9A3A904-0688-4C2E-81DC-0B394E076BC2}" sibTransId="{44009EC0-D17F-44FF-9F6D-36B862720782}"/>
    <dgm:cxn modelId="{006D51CE-D24D-43A0-9443-703D0AE39E1B}" type="presOf" srcId="{52125E53-B320-467E-8A1C-81B3B828CBD9}" destId="{35487D84-525A-48AD-9176-A02D30EDD3C4}" srcOrd="0" destOrd="0" presId="urn:microsoft.com/office/officeart/2005/8/layout/list1"/>
    <dgm:cxn modelId="{2C91CEBE-59FC-4375-AF63-A9CDB479BD05}" type="presOf" srcId="{A4C9FEB0-1E97-47E5-B70D-647A4651AB17}" destId="{71C19B28-579F-44BC-A754-62AF148FF2FF}" srcOrd="0" destOrd="1" presId="urn:microsoft.com/office/officeart/2005/8/layout/list1"/>
    <dgm:cxn modelId="{1092A484-7098-4D6D-8E8E-F61F1CA1ADAE}" type="presOf" srcId="{78EB0B74-2C9D-45E0-BC0F-77C8D1A60FB8}" destId="{C1288CCC-0586-4A54-9095-848898FE4A28}" srcOrd="0" destOrd="1" presId="urn:microsoft.com/office/officeart/2005/8/layout/list1"/>
    <dgm:cxn modelId="{3D9BCC4D-E287-4762-8250-92C206788605}" type="presOf" srcId="{ECC93E94-FD90-414A-9C5F-3C5400DAA7F3}" destId="{E5F774AB-C969-4636-98D8-A70EC6F6B110}" srcOrd="1" destOrd="0" presId="urn:microsoft.com/office/officeart/2005/8/layout/list1"/>
    <dgm:cxn modelId="{B3BB16A7-93C1-4271-9C99-7634771FDCCC}" type="presOf" srcId="{ECC93E94-FD90-414A-9C5F-3C5400DAA7F3}" destId="{0420E298-A97E-4476-BE5E-B1C30F1CFD4E}" srcOrd="0" destOrd="0" presId="urn:microsoft.com/office/officeart/2005/8/layout/list1"/>
    <dgm:cxn modelId="{2AC3AAE0-8A19-4224-AEAA-58001AEDDFBC}" type="presOf" srcId="{45A3D996-8415-4106-B299-A61B6C171A5D}" destId="{5DA391BC-4A93-4004-A11D-8D1D3AA17AD5}" srcOrd="0" destOrd="0" presId="urn:microsoft.com/office/officeart/2005/8/layout/list1"/>
    <dgm:cxn modelId="{BA742BCF-075E-4981-A0D3-2AD6554B96E4}" srcId="{92699523-48B7-453E-8B52-D05BC079BA95}" destId="{67C39EAC-5578-4270-8621-015A041B2377}" srcOrd="0" destOrd="0" parTransId="{703D861D-E3EB-4F5D-8582-6488AFA2113A}" sibTransId="{ED67F36D-BA72-497B-ACD3-1588DD5E224E}"/>
    <dgm:cxn modelId="{5A2BD440-7639-4E08-A1C1-887C8C3A710F}" srcId="{DF637EB2-F46C-4F78-86A6-331A5E4D2287}" destId="{1C94ED6C-4D79-4315-A36A-CA8DF2F56E21}" srcOrd="1" destOrd="0" parTransId="{E8CDB3E6-738E-4708-8983-BA75777C67FE}" sibTransId="{CC52F98C-119A-4F6F-BD27-5415A41E7499}"/>
    <dgm:cxn modelId="{C895B4C0-3258-4AB3-BDA6-3DDB7F48CA35}" srcId="{989A41AC-718D-47DA-A7CD-83507D5B9926}" destId="{78EB0B74-2C9D-45E0-BC0F-77C8D1A60FB8}" srcOrd="1" destOrd="0" parTransId="{B7DD778E-D7A3-4F02-AF71-4384D091BB56}" sibTransId="{10278BD0-BD0D-4E91-912A-DBA0530A8DC7}"/>
    <dgm:cxn modelId="{B7F0A1DC-7C13-42AD-AF72-DCD66A0B6FF1}" srcId="{33238F9D-2FC8-42C3-B90F-4DF5CCF6BC8F}" destId="{A4C9FEB0-1E97-47E5-B70D-647A4651AB17}" srcOrd="1" destOrd="0" parTransId="{5930B493-6916-4D08-A36B-1AA77B49C3AA}" sibTransId="{3ABFFA9A-766C-4961-B201-C6D5CEAEC004}"/>
    <dgm:cxn modelId="{54A3AE49-1D39-4566-8170-85CA841FBFAD}" srcId="{92699523-48B7-453E-8B52-D05BC079BA95}" destId="{D2B7F35D-3883-4AFD-BD44-CCBDFA425313}" srcOrd="2" destOrd="0" parTransId="{1D7C6567-44D8-4EC6-A953-D79A1DFDB27E}" sibTransId="{252AE0A5-D2E4-45F9-8CBE-2F9847F05B31}"/>
    <dgm:cxn modelId="{D1CC7DD5-C934-4A2E-90DB-5B89CAD58827}" type="presOf" srcId="{92699523-48B7-453E-8B52-D05BC079BA95}" destId="{204595FA-2BA0-43A5-8C31-91F8EF8FBD04}" srcOrd="0" destOrd="0" presId="urn:microsoft.com/office/officeart/2005/8/layout/list1"/>
    <dgm:cxn modelId="{313113BA-4538-411F-857B-D908427B40FF}" srcId="{52125E53-B320-467E-8A1C-81B3B828CBD9}" destId="{92699523-48B7-453E-8B52-D05BC079BA95}" srcOrd="2" destOrd="0" parTransId="{19BEBC46-979C-4622-A387-9091E0EAB134}" sibTransId="{6C248E70-FCC5-4941-8464-6A87C3F6E51C}"/>
    <dgm:cxn modelId="{50514FCA-AE6A-46F5-9C0B-4B54E0DF1184}" srcId="{ECC93E94-FD90-414A-9C5F-3C5400DAA7F3}" destId="{CE65E8AA-C4F1-4F98-8953-D876579DE69D}" srcOrd="0" destOrd="0" parTransId="{05CB0506-EA57-46FE-99D7-CEA3DCD69F65}" sibTransId="{B9822016-AA1E-4531-AA22-19753A51A8C0}"/>
    <dgm:cxn modelId="{95E0A3D1-AD62-4DFA-A571-CA74411C7560}" srcId="{52125E53-B320-467E-8A1C-81B3B828CBD9}" destId="{33238F9D-2FC8-42C3-B90F-4DF5CCF6BC8F}" srcOrd="4" destOrd="0" parTransId="{F4304C93-6455-45DF-9300-655C6A47B834}" sibTransId="{81445C02-2DCD-4243-A762-5C976D11E43C}"/>
    <dgm:cxn modelId="{724DE883-8202-48C9-AFD5-10B570E2E129}" srcId="{DF637EB2-F46C-4F78-86A6-331A5E4D2287}" destId="{45A3D996-8415-4106-B299-A61B6C171A5D}" srcOrd="0" destOrd="0" parTransId="{91451A34-A79D-42FB-8FCE-1C077E24032B}" sibTransId="{7E11A797-F6B1-4439-B309-7DC8079FA11A}"/>
    <dgm:cxn modelId="{6C02844F-4111-4F30-88D1-57BC1F62B9DF}" type="presOf" srcId="{7B96E91D-2007-49C0-B3C2-1D106622A93D}" destId="{71C19B28-579F-44BC-A754-62AF148FF2FF}" srcOrd="0" destOrd="0" presId="urn:microsoft.com/office/officeart/2005/8/layout/list1"/>
    <dgm:cxn modelId="{4C9BDAEF-79DA-4D34-ADE1-A693A4FFE757}" type="presParOf" srcId="{35487D84-525A-48AD-9176-A02D30EDD3C4}" destId="{D1479AF1-42D9-42AA-9965-8F41BECDE844}" srcOrd="0" destOrd="0" presId="urn:microsoft.com/office/officeart/2005/8/layout/list1"/>
    <dgm:cxn modelId="{164CF504-E97E-4BB8-ABB5-414D8BE9813F}" type="presParOf" srcId="{D1479AF1-42D9-42AA-9965-8F41BECDE844}" destId="{D24658AC-7E6A-4852-8247-D61618C1365E}" srcOrd="0" destOrd="0" presId="urn:microsoft.com/office/officeart/2005/8/layout/list1"/>
    <dgm:cxn modelId="{A4AC5CC2-2283-4149-9D82-FC8EA076BCCE}" type="presParOf" srcId="{D1479AF1-42D9-42AA-9965-8F41BECDE844}" destId="{29DDBB42-BC54-40B3-8F20-755A21F1EF13}" srcOrd="1" destOrd="0" presId="urn:microsoft.com/office/officeart/2005/8/layout/list1"/>
    <dgm:cxn modelId="{D650234C-0030-4131-B8D4-09C9C8BEE48A}" type="presParOf" srcId="{35487D84-525A-48AD-9176-A02D30EDD3C4}" destId="{26FC8816-701B-4C3D-9130-7D31FD64624E}" srcOrd="1" destOrd="0" presId="urn:microsoft.com/office/officeart/2005/8/layout/list1"/>
    <dgm:cxn modelId="{ADC6F537-9E4E-4C22-91EC-42F18F0D11E4}" type="presParOf" srcId="{35487D84-525A-48AD-9176-A02D30EDD3C4}" destId="{5DA391BC-4A93-4004-A11D-8D1D3AA17AD5}" srcOrd="2" destOrd="0" presId="urn:microsoft.com/office/officeart/2005/8/layout/list1"/>
    <dgm:cxn modelId="{3A1ACBB5-1AEB-4748-8C55-EE642510E1DC}" type="presParOf" srcId="{35487D84-525A-48AD-9176-A02D30EDD3C4}" destId="{BEF43786-C447-415C-A357-977D1C6091F9}" srcOrd="3" destOrd="0" presId="urn:microsoft.com/office/officeart/2005/8/layout/list1"/>
    <dgm:cxn modelId="{1459F047-8E43-4F04-A085-15ED76CB3F1C}" type="presParOf" srcId="{35487D84-525A-48AD-9176-A02D30EDD3C4}" destId="{4B67D94D-4A7E-40B0-8F9A-1D025B1AB6B0}" srcOrd="4" destOrd="0" presId="urn:microsoft.com/office/officeart/2005/8/layout/list1"/>
    <dgm:cxn modelId="{8CCCA26D-417C-4B59-AC4D-CD629B9B6004}" type="presParOf" srcId="{4B67D94D-4A7E-40B0-8F9A-1D025B1AB6B0}" destId="{0420E298-A97E-4476-BE5E-B1C30F1CFD4E}" srcOrd="0" destOrd="0" presId="urn:microsoft.com/office/officeart/2005/8/layout/list1"/>
    <dgm:cxn modelId="{7EB02505-72BE-4A52-AAAF-419D0DDB54B8}" type="presParOf" srcId="{4B67D94D-4A7E-40B0-8F9A-1D025B1AB6B0}" destId="{E5F774AB-C969-4636-98D8-A70EC6F6B110}" srcOrd="1" destOrd="0" presId="urn:microsoft.com/office/officeart/2005/8/layout/list1"/>
    <dgm:cxn modelId="{E57B93CD-6D64-434F-86A2-CA622B55D0A5}" type="presParOf" srcId="{35487D84-525A-48AD-9176-A02D30EDD3C4}" destId="{861ED67B-4F22-4C63-A362-BA3B620D8BA7}" srcOrd="5" destOrd="0" presId="urn:microsoft.com/office/officeart/2005/8/layout/list1"/>
    <dgm:cxn modelId="{690C5E7E-E909-459A-9E7C-899E5E2A9FD0}" type="presParOf" srcId="{35487D84-525A-48AD-9176-A02D30EDD3C4}" destId="{88240014-F674-4DDC-B672-DF9D8D943E70}" srcOrd="6" destOrd="0" presId="urn:microsoft.com/office/officeart/2005/8/layout/list1"/>
    <dgm:cxn modelId="{7932A287-E7FF-4635-BA60-C44DB398F4CD}" type="presParOf" srcId="{35487D84-525A-48AD-9176-A02D30EDD3C4}" destId="{EEDE3AB7-FA97-4508-BF97-845596021760}" srcOrd="7" destOrd="0" presId="urn:microsoft.com/office/officeart/2005/8/layout/list1"/>
    <dgm:cxn modelId="{6416B33B-7784-4D33-9A4F-BC5EB718BEBC}" type="presParOf" srcId="{35487D84-525A-48AD-9176-A02D30EDD3C4}" destId="{F36C9569-DD11-49D2-8BE3-731E36F3D05D}" srcOrd="8" destOrd="0" presId="urn:microsoft.com/office/officeart/2005/8/layout/list1"/>
    <dgm:cxn modelId="{91F37915-04D4-44A4-AF3D-021CAD7BC4E2}" type="presParOf" srcId="{F36C9569-DD11-49D2-8BE3-731E36F3D05D}" destId="{204595FA-2BA0-43A5-8C31-91F8EF8FBD04}" srcOrd="0" destOrd="0" presId="urn:microsoft.com/office/officeart/2005/8/layout/list1"/>
    <dgm:cxn modelId="{170B18EA-66F4-478F-BBA3-964E889D48FA}" type="presParOf" srcId="{F36C9569-DD11-49D2-8BE3-731E36F3D05D}" destId="{744C054A-0527-4912-82C0-2D375421E06D}" srcOrd="1" destOrd="0" presId="urn:microsoft.com/office/officeart/2005/8/layout/list1"/>
    <dgm:cxn modelId="{85EB69BC-87E0-4EC5-9E13-A9404738508D}" type="presParOf" srcId="{35487D84-525A-48AD-9176-A02D30EDD3C4}" destId="{07FF85C4-7413-475A-9980-701E5AD9F78D}" srcOrd="9" destOrd="0" presId="urn:microsoft.com/office/officeart/2005/8/layout/list1"/>
    <dgm:cxn modelId="{237DDBB7-A1DC-415B-9F15-E9D6B5E3B1B6}" type="presParOf" srcId="{35487D84-525A-48AD-9176-A02D30EDD3C4}" destId="{964AD543-64C5-481B-8439-A8D037EE9BD8}" srcOrd="10" destOrd="0" presId="urn:microsoft.com/office/officeart/2005/8/layout/list1"/>
    <dgm:cxn modelId="{16A1D599-2140-4504-A5D0-80C299B77A51}" type="presParOf" srcId="{35487D84-525A-48AD-9176-A02D30EDD3C4}" destId="{1BAA366B-91F2-4C0E-815F-92A44802DC23}" srcOrd="11" destOrd="0" presId="urn:microsoft.com/office/officeart/2005/8/layout/list1"/>
    <dgm:cxn modelId="{A6963C80-9D1A-43CF-B1DF-AEA564B429E5}" type="presParOf" srcId="{35487D84-525A-48AD-9176-A02D30EDD3C4}" destId="{BBC2151F-8694-415E-BDDF-4B12F1AF312D}" srcOrd="12" destOrd="0" presId="urn:microsoft.com/office/officeart/2005/8/layout/list1"/>
    <dgm:cxn modelId="{AFA13970-C5D7-4298-A80F-B57E1D461B0D}" type="presParOf" srcId="{BBC2151F-8694-415E-BDDF-4B12F1AF312D}" destId="{3350E8EC-D71A-4726-B086-0070DE037C03}" srcOrd="0" destOrd="0" presId="urn:microsoft.com/office/officeart/2005/8/layout/list1"/>
    <dgm:cxn modelId="{F6E13A0E-ED9A-4AEB-BC19-566661BBC1A8}" type="presParOf" srcId="{BBC2151F-8694-415E-BDDF-4B12F1AF312D}" destId="{3C454438-4214-4906-B0C8-314A0CF1B7E2}" srcOrd="1" destOrd="0" presId="urn:microsoft.com/office/officeart/2005/8/layout/list1"/>
    <dgm:cxn modelId="{D87CDA1E-DABB-463D-9AEE-E8F56939DA29}" type="presParOf" srcId="{35487D84-525A-48AD-9176-A02D30EDD3C4}" destId="{3C1EA3AB-191A-48CB-A553-FC9FB434E0B4}" srcOrd="13" destOrd="0" presId="urn:microsoft.com/office/officeart/2005/8/layout/list1"/>
    <dgm:cxn modelId="{750DD442-4321-4C65-AAE5-F3DBACDF9D2E}" type="presParOf" srcId="{35487D84-525A-48AD-9176-A02D30EDD3C4}" destId="{C1288CCC-0586-4A54-9095-848898FE4A28}" srcOrd="14" destOrd="0" presId="urn:microsoft.com/office/officeart/2005/8/layout/list1"/>
    <dgm:cxn modelId="{E8DF661D-44CC-45A8-BFEC-D542358F993A}" type="presParOf" srcId="{35487D84-525A-48AD-9176-A02D30EDD3C4}" destId="{023E7FDF-6ED8-415A-8115-15B62790613B}" srcOrd="15" destOrd="0" presId="urn:microsoft.com/office/officeart/2005/8/layout/list1"/>
    <dgm:cxn modelId="{636066D3-2AAA-46D7-A539-EFCEB8433453}" type="presParOf" srcId="{35487D84-525A-48AD-9176-A02D30EDD3C4}" destId="{05FDF489-072B-4A4F-A633-C826060AF6D6}" srcOrd="16" destOrd="0" presId="urn:microsoft.com/office/officeart/2005/8/layout/list1"/>
    <dgm:cxn modelId="{E1E91069-7052-449E-9E8B-45740838A74C}" type="presParOf" srcId="{05FDF489-072B-4A4F-A633-C826060AF6D6}" destId="{B572CE57-D19D-43A0-973C-4A2843C3FCCE}" srcOrd="0" destOrd="0" presId="urn:microsoft.com/office/officeart/2005/8/layout/list1"/>
    <dgm:cxn modelId="{3837D696-1EFC-471B-98C0-66B015A9C58F}" type="presParOf" srcId="{05FDF489-072B-4A4F-A633-C826060AF6D6}" destId="{99A8AD2A-A2D8-4AB7-8923-A93D8911AAD0}" srcOrd="1" destOrd="0" presId="urn:microsoft.com/office/officeart/2005/8/layout/list1"/>
    <dgm:cxn modelId="{D0F0403D-9001-4472-B7C4-CE46019737B5}" type="presParOf" srcId="{35487D84-525A-48AD-9176-A02D30EDD3C4}" destId="{D4A3360C-2774-43E5-A00C-530EA33ACBF1}" srcOrd="17" destOrd="0" presId="urn:microsoft.com/office/officeart/2005/8/layout/list1"/>
    <dgm:cxn modelId="{CF00B5CE-0E0D-4A8E-BBF8-7E4A1F4FEA24}" type="presParOf" srcId="{35487D84-525A-48AD-9176-A02D30EDD3C4}" destId="{71C19B28-579F-44BC-A754-62AF148FF2F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FE0DF62-B23A-4747-92B2-4911121B4B60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8FBC78-5E17-4175-9619-79710F7D8CC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2D625-95FE-44F9-B967-8E257F8D4C99}" type="parTrans" cxnId="{D0103A0D-7E9E-46E2-82B0-F0B6F1EC54E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823B0-3EE0-416A-BD31-25ACAB2C4FF5}" type="sibTrans" cxnId="{D0103A0D-7E9E-46E2-82B0-F0B6F1EC54E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9E406-3014-4589-AEA7-259EDEB3720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2D917-CD71-4DF9-ADDD-A90717E278F3}" type="parTrans" cxnId="{396A3CF0-E075-4295-B377-0516E89170D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5C40DE-0369-41BF-8D60-72A85E5FDB50}" type="sibTrans" cxnId="{396A3CF0-E075-4295-B377-0516E89170D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FAA31-1DED-40B8-BC67-9285CAFBB2A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C89961-FFBC-4AD4-9A52-B553EF2360E1}" type="parTrans" cxnId="{810D6D91-471B-4932-922C-E686FE03A87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7ED36-0958-4614-ADBC-1383E8D697F4}" type="sibTrans" cxnId="{810D6D91-471B-4932-922C-E686FE03A87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F7E54-C7E7-408F-9991-2EEE8B6F653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благоприятных, комфортных и безопасных условий для проживания и отдыха жителей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FA082B-AC2B-4A9B-AFF1-A87F6C4A63C6}" type="parTrans" cxnId="{9ED07BEB-7E40-4011-9796-4661CE5CF0E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4BE7D-32D5-463F-A7D7-C33A85BFAA30}" type="sibTrans" cxnId="{9ED07BEB-7E40-4011-9796-4661CE5CF0E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CBBD2-7D23-4224-96F4-D313E06764F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объектов благоустройства,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6E6035-2056-44C9-8B29-B75AD8005090}" type="parTrans" cxnId="{1CF53AE9-B626-43AD-8040-BBFC0A2371E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2FEC5-D20E-433F-814D-7A51CB57FB2A}" type="sibTrans" cxnId="{1CF53AE9-B626-43AD-8040-BBFC0A2371E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A458A-31AD-46BE-985D-13FBAEA20DB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234E6-66E7-4984-95B4-5977C6AA3050}" type="parTrans" cxnId="{8923028D-25E7-45B2-BD89-710E93199AC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0A703-069D-4C6D-81A7-B3D960172A0B}" type="sibTrans" cxnId="{8923028D-25E7-45B2-BD89-710E93199AC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8DC06-2FAC-4146-9839-FB10784BA1D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общего уровня благоустройства городского поселения Федоровский.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18921-F680-44C4-98BC-41EDA5B32251}" type="parTrans" cxnId="{AFC2EBF9-D4AE-4EE9-8EF1-B0492BD8113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19731-2F8D-41E0-AE5A-E250B8A641D5}" type="sibTrans" cxnId="{AFC2EBF9-D4AE-4EE9-8EF1-B0492BD8113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A5CC9-4316-4A2D-930A-CB387E97F2CE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C5E5F1-72AA-458F-A16B-83C33E295E25}" type="parTrans" cxnId="{738B6840-7164-4628-8B01-877FCBEB77E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FA59F-989C-44DD-84C7-1CA75B0F32F2}" type="sibTrans" cxnId="{738B6840-7164-4628-8B01-877FCBEB77E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10ED0-20F9-4AD9-8510-2F4680FC27C7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Доступная среда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9F4BC6-95BA-482B-AA29-3C1DE7F5984A}" type="parTrans" cxnId="{E61ECC50-91BA-4497-A6D5-030162E88F4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234297-91A2-4494-B7FF-8AE16E3119B3}" type="sibTrans" cxnId="{E61ECC50-91BA-4497-A6D5-030162E88F4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1D66B4-34DB-4773-85EC-B9732F9B1B3D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беспрепятственного доступа маломобильных групп населения к объектам жизнедеятельности и жилищному фонду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0D38A-44EA-4058-ADE9-2318D989CB89}" type="parTrans" cxnId="{5B31B606-6232-4D1A-A57E-DEAC6B1B775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A3AAC-0B84-44AF-B4A3-13DD0350E69A}" type="sibTrans" cxnId="{5B31B606-6232-4D1A-A57E-DEAC6B1B775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06140-9693-4813-8BF1-FB20711BBB3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благоприятными и комфортными условиями проживания и отдыха, не менее 80%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5B1AF-2435-413B-9186-625C6EBFCC1D}" type="parTrans" cxnId="{1E262846-6054-4901-85A7-B30B905DC55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55CD9-AEBD-4B92-BF02-355E8CD75231}" type="sibTrans" cxnId="{1E262846-6054-4901-85A7-B30B905DC55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DCE4B-89D7-4FF8-811B-46371FF9D497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маломобильных групп населения качеством оказанных услуг по обеспечению доступности к объектам в приоритетных сферах жизнедеятельности, не менее 80%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C3AF1-47DA-4142-99A7-A1BDA24C24D4}" type="parTrans" cxnId="{01330CF4-DD03-4B0D-B9F6-356DDDCFB09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840A5-7685-4690-BE1C-2C4A04D0743E}" type="sibTrans" cxnId="{01330CF4-DD03-4B0D-B9F6-356DDDCFB09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26543-DB25-4681-85AB-5F545FD2A86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EA08A-79E3-4EBF-8460-065F02FE8333}" type="parTrans" cxnId="{FE180C0B-E109-437D-ADC3-DEE8AF41030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6EB073D-6B13-46FF-93D5-A1586AA84803}" type="sibTrans" cxnId="{FE180C0B-E109-437D-ADC3-DEE8AF41030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4875204-65FA-4FAD-A3B6-2124FEE31E97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объектов благоустройства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59C26-4332-45D8-BAAF-ECA919922FE7}" type="parTrans" cxnId="{0B251471-99D5-4452-9D6E-A33A3A1F7A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8B9C38D-6F9B-4872-AA30-6F0805AC3F7A}" type="sibTrans" cxnId="{0B251471-99D5-4452-9D6E-A33A3A1F7A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C8572F8-A9ED-4F8C-BEAD-004A376B012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благоприятными и комфортными условиями проживания и отдыха 80%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3B19E-A0D3-4129-AB16-ACB4168E9273}" type="parTrans" cxnId="{DC6D49F6-D5FD-4830-A00F-28871BB2C9D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8FD66E9-141C-4ABD-927C-3BAF43883D32}" type="sibTrans" cxnId="{DC6D49F6-D5FD-4830-A00F-28871BB2C9D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74FC33A-FE21-441F-938F-17B8039FF5C1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маломобильных групп населения качеством оказанных услуг по обеспечению доступности к объектам в приоритетных сферах  жизнедеятельности 83%</a:t>
          </a:r>
        </a:p>
      </dgm:t>
    </dgm:pt>
    <dgm:pt modelId="{CFECE9D6-617D-487C-A151-2CC03A48A15B}" type="parTrans" cxnId="{115390FE-59D4-47DF-9AF2-19FF70F4C43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0BA2CDC-249C-4467-A956-8A3236F1870A}" type="sibTrans" cxnId="{115390FE-59D4-47DF-9AF2-19FF70F4C43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5699757-22AB-4E1E-9D21-AEAD349848C2}" type="pres">
      <dgm:prSet presAssocID="{4FE0DF62-B23A-4747-92B2-4911121B4B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B01B72-201F-4E69-BD42-782AE3234168}" type="pres">
      <dgm:prSet presAssocID="{A18FBC78-5E17-4175-9619-79710F7D8CC7}" presName="parentLin" presStyleCnt="0"/>
      <dgm:spPr/>
    </dgm:pt>
    <dgm:pt modelId="{208E9072-F805-4702-B6B4-8924DE284EDB}" type="pres">
      <dgm:prSet presAssocID="{A18FBC78-5E17-4175-9619-79710F7D8CC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1855076-623C-4BA5-81BC-7D0D11186FC8}" type="pres">
      <dgm:prSet presAssocID="{A18FBC78-5E17-4175-9619-79710F7D8CC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F9871-3711-4A54-8FB2-71C05B9541D0}" type="pres">
      <dgm:prSet presAssocID="{A18FBC78-5E17-4175-9619-79710F7D8CC7}" presName="negativeSpace" presStyleCnt="0"/>
      <dgm:spPr/>
    </dgm:pt>
    <dgm:pt modelId="{1AEB0D87-75AD-42FA-8B38-2E7681F800D7}" type="pres">
      <dgm:prSet presAssocID="{A18FBC78-5E17-4175-9619-79710F7D8CC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40FF3-4B55-4661-B395-B350E033EDC1}" type="pres">
      <dgm:prSet presAssocID="{A71823B0-3EE0-416A-BD31-25ACAB2C4FF5}" presName="spaceBetweenRectangles" presStyleCnt="0"/>
      <dgm:spPr/>
    </dgm:pt>
    <dgm:pt modelId="{3AF33B9D-8387-4F25-9408-E223C1FB01FE}" type="pres">
      <dgm:prSet presAssocID="{318FAA31-1DED-40B8-BC67-9285CAFBB2A4}" presName="parentLin" presStyleCnt="0"/>
      <dgm:spPr/>
    </dgm:pt>
    <dgm:pt modelId="{A9F23CDB-CCCE-4F20-8919-2B52B11A3237}" type="pres">
      <dgm:prSet presAssocID="{318FAA31-1DED-40B8-BC67-9285CAFBB2A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D6DE7C5-C52B-4153-A8D9-05C4408C44F0}" type="pres">
      <dgm:prSet presAssocID="{318FAA31-1DED-40B8-BC67-9285CAFBB2A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35891-9CC7-4042-8362-F58E37373F13}" type="pres">
      <dgm:prSet presAssocID="{318FAA31-1DED-40B8-BC67-9285CAFBB2A4}" presName="negativeSpace" presStyleCnt="0"/>
      <dgm:spPr/>
    </dgm:pt>
    <dgm:pt modelId="{9C3CEC2A-52BE-4DFF-8940-5BF1F7C335AC}" type="pres">
      <dgm:prSet presAssocID="{318FAA31-1DED-40B8-BC67-9285CAFBB2A4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7C9F4-11D8-4F49-9C3D-04F9CB67A745}" type="pres">
      <dgm:prSet presAssocID="{1807ED36-0958-4614-ADBC-1383E8D697F4}" presName="spaceBetweenRectangles" presStyleCnt="0"/>
      <dgm:spPr/>
    </dgm:pt>
    <dgm:pt modelId="{B4A55047-167A-40DD-A3D4-DBE0FDCD31D7}" type="pres">
      <dgm:prSet presAssocID="{52DA458A-31AD-46BE-985D-13FBAEA20DB2}" presName="parentLin" presStyleCnt="0"/>
      <dgm:spPr/>
    </dgm:pt>
    <dgm:pt modelId="{A4F14099-A4A6-4FE4-AE41-AE266311EC6A}" type="pres">
      <dgm:prSet presAssocID="{52DA458A-31AD-46BE-985D-13FBAEA20DB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B1159DC-F311-4A8C-B3B9-16C6B7EDE96B}" type="pres">
      <dgm:prSet presAssocID="{52DA458A-31AD-46BE-985D-13FBAEA20DB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33E65-EA50-4BCC-B618-F3805F7904C2}" type="pres">
      <dgm:prSet presAssocID="{52DA458A-31AD-46BE-985D-13FBAEA20DB2}" presName="negativeSpace" presStyleCnt="0"/>
      <dgm:spPr/>
    </dgm:pt>
    <dgm:pt modelId="{5AFA94E5-1168-4DCC-B6DF-80B8B0802563}" type="pres">
      <dgm:prSet presAssocID="{52DA458A-31AD-46BE-985D-13FBAEA20DB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0AD22-CA7E-4FE2-8529-04CF85A2AAFA}" type="pres">
      <dgm:prSet presAssocID="{5300A703-069D-4C6D-81A7-B3D960172A0B}" presName="spaceBetweenRectangles" presStyleCnt="0"/>
      <dgm:spPr/>
    </dgm:pt>
    <dgm:pt modelId="{CC68025F-A2ED-424A-9885-8A2689F452AE}" type="pres">
      <dgm:prSet presAssocID="{4C9A5CC9-4316-4A2D-930A-CB387E97F2CE}" presName="parentLin" presStyleCnt="0"/>
      <dgm:spPr/>
    </dgm:pt>
    <dgm:pt modelId="{545B30ED-5A8B-4CF5-A504-EAB67A892E8D}" type="pres">
      <dgm:prSet presAssocID="{4C9A5CC9-4316-4A2D-930A-CB387E97F2C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112C436-68BF-4D04-9E2C-AC7272886F95}" type="pres">
      <dgm:prSet presAssocID="{4C9A5CC9-4316-4A2D-930A-CB387E97F2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974AF-FA90-41B2-851C-94848F249E25}" type="pres">
      <dgm:prSet presAssocID="{4C9A5CC9-4316-4A2D-930A-CB387E97F2CE}" presName="negativeSpace" presStyleCnt="0"/>
      <dgm:spPr/>
    </dgm:pt>
    <dgm:pt modelId="{8A20876D-09DC-49BC-9F94-D45165C97D14}" type="pres">
      <dgm:prSet presAssocID="{4C9A5CC9-4316-4A2D-930A-CB387E97F2CE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2DA58-0955-4C46-B56A-E244061493AF}" type="pres">
      <dgm:prSet presAssocID="{E92FA59F-989C-44DD-84C7-1CA75B0F32F2}" presName="spaceBetweenRectangles" presStyleCnt="0"/>
      <dgm:spPr/>
    </dgm:pt>
    <dgm:pt modelId="{7409A9E2-3DF1-4AB7-B4FB-D9342C5700EC}" type="pres">
      <dgm:prSet presAssocID="{52526543-DB25-4681-85AB-5F545FD2A86C}" presName="parentLin" presStyleCnt="0"/>
      <dgm:spPr/>
    </dgm:pt>
    <dgm:pt modelId="{F52E5760-BABE-4581-9582-B43BE0541D60}" type="pres">
      <dgm:prSet presAssocID="{52526543-DB25-4681-85AB-5F545FD2A86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42F7D90-A639-4222-9F48-1A0084279C54}" type="pres">
      <dgm:prSet presAssocID="{52526543-DB25-4681-85AB-5F545FD2A86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38198-B34E-4518-A39F-B991C527B67B}" type="pres">
      <dgm:prSet presAssocID="{52526543-DB25-4681-85AB-5F545FD2A86C}" presName="negativeSpace" presStyleCnt="0"/>
      <dgm:spPr/>
    </dgm:pt>
    <dgm:pt modelId="{EFC0D69D-3483-4F5A-B1A0-4FF16DB40E5B}" type="pres">
      <dgm:prSet presAssocID="{52526543-DB25-4681-85AB-5F545FD2A86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85CD5-4C58-4EAB-B115-164B911C7A2A}" type="presOf" srcId="{374FC33A-FE21-441F-938F-17B8039FF5C1}" destId="{EFC0D69D-3483-4F5A-B1A0-4FF16DB40E5B}" srcOrd="0" destOrd="2" presId="urn:microsoft.com/office/officeart/2005/8/layout/list1"/>
    <dgm:cxn modelId="{7943882F-B56F-4CCC-91D3-5F2970F582DE}" type="presOf" srcId="{BC8572F8-A9ED-4F8C-BEAD-004A376B0126}" destId="{EFC0D69D-3483-4F5A-B1A0-4FF16DB40E5B}" srcOrd="0" destOrd="1" presId="urn:microsoft.com/office/officeart/2005/8/layout/list1"/>
    <dgm:cxn modelId="{9AB05F6B-06F5-471B-8117-238FF20D0F09}" type="presOf" srcId="{4FE0DF62-B23A-4747-92B2-4911121B4B60}" destId="{15699757-22AB-4E1E-9D21-AEAD349848C2}" srcOrd="0" destOrd="0" presId="urn:microsoft.com/office/officeart/2005/8/layout/list1"/>
    <dgm:cxn modelId="{1E262846-6054-4901-85A7-B30B905DC554}" srcId="{4C9A5CC9-4316-4A2D-930A-CB387E97F2CE}" destId="{C0D06140-9693-4813-8BF1-FB20711BBB30}" srcOrd="1" destOrd="0" parTransId="{E9C5B1AF-2435-413B-9186-625C6EBFCC1D}" sibTransId="{35655CD9-AEBD-4B92-BF02-355E8CD75231}"/>
    <dgm:cxn modelId="{01330CF4-DD03-4B0D-B9F6-356DDDCFB09B}" srcId="{4C9A5CC9-4316-4A2D-930A-CB387E97F2CE}" destId="{96BDCE4B-89D7-4FF8-811B-46371FF9D497}" srcOrd="2" destOrd="0" parTransId="{E12C3AF1-47DA-4142-99A7-A1BDA24C24D4}" sibTransId="{D1E840A5-7685-4690-BE1C-2C4A04D0743E}"/>
    <dgm:cxn modelId="{A20E664E-B6A1-4794-9AF8-BAB4CD894AE1}" type="presOf" srcId="{A18FBC78-5E17-4175-9619-79710F7D8CC7}" destId="{208E9072-F805-4702-B6B4-8924DE284EDB}" srcOrd="0" destOrd="0" presId="urn:microsoft.com/office/officeart/2005/8/layout/list1"/>
    <dgm:cxn modelId="{D0103A0D-7E9E-46E2-82B0-F0B6F1EC54E3}" srcId="{4FE0DF62-B23A-4747-92B2-4911121B4B60}" destId="{A18FBC78-5E17-4175-9619-79710F7D8CC7}" srcOrd="0" destOrd="0" parTransId="{DC52D625-95FE-44F9-B967-8E257F8D4C99}" sibTransId="{A71823B0-3EE0-416A-BD31-25ACAB2C4FF5}"/>
    <dgm:cxn modelId="{115390FE-59D4-47DF-9AF2-19FF70F4C430}" srcId="{52526543-DB25-4681-85AB-5F545FD2A86C}" destId="{374FC33A-FE21-441F-938F-17B8039FF5C1}" srcOrd="2" destOrd="0" parTransId="{CFECE9D6-617D-487C-A151-2CC03A48A15B}" sibTransId="{40BA2CDC-249C-4467-A956-8A3236F1870A}"/>
    <dgm:cxn modelId="{05EA8CA1-0545-49D3-AD4B-C3BE9D631749}" type="presOf" srcId="{52DA458A-31AD-46BE-985D-13FBAEA20DB2}" destId="{DB1159DC-F311-4A8C-B3B9-16C6B7EDE96B}" srcOrd="1" destOrd="0" presId="urn:microsoft.com/office/officeart/2005/8/layout/list1"/>
    <dgm:cxn modelId="{738B6840-7164-4628-8B01-877FCBEB77E2}" srcId="{4FE0DF62-B23A-4747-92B2-4911121B4B60}" destId="{4C9A5CC9-4316-4A2D-930A-CB387E97F2CE}" srcOrd="3" destOrd="0" parTransId="{25C5E5F1-72AA-458F-A16B-83C33E295E25}" sibTransId="{E92FA59F-989C-44DD-84C7-1CA75B0F32F2}"/>
    <dgm:cxn modelId="{87AB1249-22A4-45BA-BCC7-0CA37A139B6F}" type="presOf" srcId="{0FA9E406-3014-4589-AEA7-259EDEB37207}" destId="{1AEB0D87-75AD-42FA-8B38-2E7681F800D7}" srcOrd="0" destOrd="0" presId="urn:microsoft.com/office/officeart/2005/8/layout/list1"/>
    <dgm:cxn modelId="{DC6D49F6-D5FD-4830-A00F-28871BB2C9DC}" srcId="{52526543-DB25-4681-85AB-5F545FD2A86C}" destId="{BC8572F8-A9ED-4F8C-BEAD-004A376B0126}" srcOrd="1" destOrd="0" parTransId="{A723B19E-A0D3-4129-AB16-ACB4168E9273}" sibTransId="{F8FD66E9-141C-4ABD-927C-3BAF43883D32}"/>
    <dgm:cxn modelId="{0B251471-99D5-4452-9D6E-A33A3A1F7AA4}" srcId="{52526543-DB25-4681-85AB-5F545FD2A86C}" destId="{74875204-65FA-4FAD-A3B6-2124FEE31E97}" srcOrd="0" destOrd="0" parTransId="{8AE59C26-4332-45D8-BAAF-ECA919922FE7}" sibTransId="{F8B9C38D-6F9B-4872-AA30-6F0805AC3F7A}"/>
    <dgm:cxn modelId="{B42C1B2E-E1ED-4EEF-8FA4-F3C1F7E5FB03}" type="presOf" srcId="{96BDCE4B-89D7-4FF8-811B-46371FF9D497}" destId="{8A20876D-09DC-49BC-9F94-D45165C97D14}" srcOrd="0" destOrd="2" presId="urn:microsoft.com/office/officeart/2005/8/layout/list1"/>
    <dgm:cxn modelId="{8923028D-25E7-45B2-BD89-710E93199AC5}" srcId="{4FE0DF62-B23A-4747-92B2-4911121B4B60}" destId="{52DA458A-31AD-46BE-985D-13FBAEA20DB2}" srcOrd="2" destOrd="0" parTransId="{E18234E6-66E7-4984-95B4-5977C6AA3050}" sibTransId="{5300A703-069D-4C6D-81A7-B3D960172A0B}"/>
    <dgm:cxn modelId="{B52FC84E-D1C4-4249-AA2B-089580EB3C3A}" type="presOf" srcId="{52526543-DB25-4681-85AB-5F545FD2A86C}" destId="{542F7D90-A639-4222-9F48-1A0084279C54}" srcOrd="1" destOrd="0" presId="urn:microsoft.com/office/officeart/2005/8/layout/list1"/>
    <dgm:cxn modelId="{810D6D91-471B-4932-922C-E686FE03A877}" srcId="{4FE0DF62-B23A-4747-92B2-4911121B4B60}" destId="{318FAA31-1DED-40B8-BC67-9285CAFBB2A4}" srcOrd="1" destOrd="0" parTransId="{C5C89961-FFBC-4AD4-9A52-B553EF2360E1}" sibTransId="{1807ED36-0958-4614-ADBC-1383E8D697F4}"/>
    <dgm:cxn modelId="{6D03268D-DF7A-4C2C-8008-14598B592720}" type="presOf" srcId="{74875204-65FA-4FAD-A3B6-2124FEE31E97}" destId="{EFC0D69D-3483-4F5A-B1A0-4FF16DB40E5B}" srcOrd="0" destOrd="0" presId="urn:microsoft.com/office/officeart/2005/8/layout/list1"/>
    <dgm:cxn modelId="{1CF53AE9-B626-43AD-8040-BBFC0A2371E5}" srcId="{4C9A5CC9-4316-4A2D-930A-CB387E97F2CE}" destId="{787CBBD2-7D23-4224-96F4-D313E06764F2}" srcOrd="0" destOrd="0" parTransId="{296E6035-2056-44C9-8B29-B75AD8005090}" sibTransId="{5F02FEC5-D20E-433F-814D-7A51CB57FB2A}"/>
    <dgm:cxn modelId="{9ED07BEB-7E40-4011-9796-4661CE5CF0E1}" srcId="{318FAA31-1DED-40B8-BC67-9285CAFBB2A4}" destId="{617F7E54-C7E7-408F-9991-2EEE8B6F6539}" srcOrd="0" destOrd="0" parTransId="{2CFA082B-AC2B-4A9B-AFF1-A87F6C4A63C6}" sibTransId="{7444BE7D-32D5-463F-A7D7-C33A85BFAA30}"/>
    <dgm:cxn modelId="{F27FB230-9CAA-447F-AC08-F21BA28232B0}" type="presOf" srcId="{318FAA31-1DED-40B8-BC67-9285CAFBB2A4}" destId="{7D6DE7C5-C52B-4153-A8D9-05C4408C44F0}" srcOrd="1" destOrd="0" presId="urn:microsoft.com/office/officeart/2005/8/layout/list1"/>
    <dgm:cxn modelId="{98440B49-9227-404B-AF80-1CD79F8A6AE7}" type="presOf" srcId="{A18FBC78-5E17-4175-9619-79710F7D8CC7}" destId="{D1855076-623C-4BA5-81BC-7D0D11186FC8}" srcOrd="1" destOrd="0" presId="urn:microsoft.com/office/officeart/2005/8/layout/list1"/>
    <dgm:cxn modelId="{A8480A42-9839-4A98-A536-EC13F574BACC}" type="presOf" srcId="{52526543-DB25-4681-85AB-5F545FD2A86C}" destId="{F52E5760-BABE-4581-9582-B43BE0541D60}" srcOrd="0" destOrd="0" presId="urn:microsoft.com/office/officeart/2005/8/layout/list1"/>
    <dgm:cxn modelId="{D5CCE92E-4DBD-4B32-914F-BCC5CEEE3ED8}" type="presOf" srcId="{C0D06140-9693-4813-8BF1-FB20711BBB30}" destId="{8A20876D-09DC-49BC-9F94-D45165C97D14}" srcOrd="0" destOrd="1" presId="urn:microsoft.com/office/officeart/2005/8/layout/list1"/>
    <dgm:cxn modelId="{E3467EC2-1321-4132-A395-913A5C1700A4}" type="presOf" srcId="{52DA458A-31AD-46BE-985D-13FBAEA20DB2}" destId="{A4F14099-A4A6-4FE4-AE41-AE266311EC6A}" srcOrd="0" destOrd="0" presId="urn:microsoft.com/office/officeart/2005/8/layout/list1"/>
    <dgm:cxn modelId="{5F023128-3B83-4B44-9F5F-4E0733E37399}" type="presOf" srcId="{787CBBD2-7D23-4224-96F4-D313E06764F2}" destId="{8A20876D-09DC-49BC-9F94-D45165C97D14}" srcOrd="0" destOrd="0" presId="urn:microsoft.com/office/officeart/2005/8/layout/list1"/>
    <dgm:cxn modelId="{FA1F7E24-AEA0-467B-A709-755BFC9AFFF2}" type="presOf" srcId="{D2C10ED0-20F9-4AD9-8510-2F4680FC27C7}" destId="{1AEB0D87-75AD-42FA-8B38-2E7681F800D7}" srcOrd="0" destOrd="1" presId="urn:microsoft.com/office/officeart/2005/8/layout/list1"/>
    <dgm:cxn modelId="{5B31B606-6232-4D1A-A57E-DEAC6B1B7757}" srcId="{52DA458A-31AD-46BE-985D-13FBAEA20DB2}" destId="{3B1D66B4-34DB-4773-85EC-B9732F9B1B3D}" srcOrd="1" destOrd="0" parTransId="{6E80D38A-44EA-4058-ADE9-2318D989CB89}" sibTransId="{62EA3AAC-0B84-44AF-B4A3-13DD0350E69A}"/>
    <dgm:cxn modelId="{396A3CF0-E075-4295-B377-0516E89170D2}" srcId="{A18FBC78-5E17-4175-9619-79710F7D8CC7}" destId="{0FA9E406-3014-4589-AEA7-259EDEB37207}" srcOrd="0" destOrd="0" parTransId="{BA52D917-CD71-4DF9-ADDD-A90717E278F3}" sibTransId="{725C40DE-0369-41BF-8D60-72A85E5FDB50}"/>
    <dgm:cxn modelId="{9DA6A916-74DC-432E-BAFB-5ED7DD25F8F2}" type="presOf" srcId="{4C9A5CC9-4316-4A2D-930A-CB387E97F2CE}" destId="{545B30ED-5A8B-4CF5-A504-EAB67A892E8D}" srcOrd="0" destOrd="0" presId="urn:microsoft.com/office/officeart/2005/8/layout/list1"/>
    <dgm:cxn modelId="{3C8F0185-77D1-450D-9E11-8FF554E7D878}" type="presOf" srcId="{91E8DC06-2FAC-4146-9839-FB10784BA1D9}" destId="{5AFA94E5-1168-4DCC-B6DF-80B8B0802563}" srcOrd="0" destOrd="0" presId="urn:microsoft.com/office/officeart/2005/8/layout/list1"/>
    <dgm:cxn modelId="{AFC2EBF9-D4AE-4EE9-8EF1-B0492BD81131}" srcId="{52DA458A-31AD-46BE-985D-13FBAEA20DB2}" destId="{91E8DC06-2FAC-4146-9839-FB10784BA1D9}" srcOrd="0" destOrd="0" parTransId="{49C18921-F680-44C4-98BC-41EDA5B32251}" sibTransId="{9EE19731-2F8D-41E0-AE5A-E250B8A641D5}"/>
    <dgm:cxn modelId="{F7E7D7AB-13AC-4381-A7F7-345A0B0364EE}" type="presOf" srcId="{617F7E54-C7E7-408F-9991-2EEE8B6F6539}" destId="{9C3CEC2A-52BE-4DFF-8940-5BF1F7C335AC}" srcOrd="0" destOrd="0" presId="urn:microsoft.com/office/officeart/2005/8/layout/list1"/>
    <dgm:cxn modelId="{1165D4A7-E563-4BD2-A66A-B280CC28A3B1}" type="presOf" srcId="{3B1D66B4-34DB-4773-85EC-B9732F9B1B3D}" destId="{5AFA94E5-1168-4DCC-B6DF-80B8B0802563}" srcOrd="0" destOrd="1" presId="urn:microsoft.com/office/officeart/2005/8/layout/list1"/>
    <dgm:cxn modelId="{FE180C0B-E109-437D-ADC3-DEE8AF410309}" srcId="{4FE0DF62-B23A-4747-92B2-4911121B4B60}" destId="{52526543-DB25-4681-85AB-5F545FD2A86C}" srcOrd="4" destOrd="0" parTransId="{7F1EA08A-79E3-4EBF-8460-065F02FE8333}" sibTransId="{36EB073D-6B13-46FF-93D5-A1586AA84803}"/>
    <dgm:cxn modelId="{ADB06402-E1AF-49E5-A47A-D3EFCCB75317}" type="presOf" srcId="{318FAA31-1DED-40B8-BC67-9285CAFBB2A4}" destId="{A9F23CDB-CCCE-4F20-8919-2B52B11A3237}" srcOrd="0" destOrd="0" presId="urn:microsoft.com/office/officeart/2005/8/layout/list1"/>
    <dgm:cxn modelId="{CAC87E1C-A4AC-489C-846A-FA08610BD413}" type="presOf" srcId="{4C9A5CC9-4316-4A2D-930A-CB387E97F2CE}" destId="{2112C436-68BF-4D04-9E2C-AC7272886F95}" srcOrd="1" destOrd="0" presId="urn:microsoft.com/office/officeart/2005/8/layout/list1"/>
    <dgm:cxn modelId="{E61ECC50-91BA-4497-A6D5-030162E88F48}" srcId="{A18FBC78-5E17-4175-9619-79710F7D8CC7}" destId="{D2C10ED0-20F9-4AD9-8510-2F4680FC27C7}" srcOrd="1" destOrd="0" parTransId="{6E9F4BC6-95BA-482B-AA29-3C1DE7F5984A}" sibTransId="{03234297-91A2-4494-B7FF-8AE16E3119B3}"/>
    <dgm:cxn modelId="{642DE527-F421-4ADD-887E-B5E9652F4920}" type="presParOf" srcId="{15699757-22AB-4E1E-9D21-AEAD349848C2}" destId="{66B01B72-201F-4E69-BD42-782AE3234168}" srcOrd="0" destOrd="0" presId="urn:microsoft.com/office/officeart/2005/8/layout/list1"/>
    <dgm:cxn modelId="{14C648A3-8D03-40F2-8EA0-226872FA4211}" type="presParOf" srcId="{66B01B72-201F-4E69-BD42-782AE3234168}" destId="{208E9072-F805-4702-B6B4-8924DE284EDB}" srcOrd="0" destOrd="0" presId="urn:microsoft.com/office/officeart/2005/8/layout/list1"/>
    <dgm:cxn modelId="{C7B1AE9A-3811-4630-AD06-827734BCA9A8}" type="presParOf" srcId="{66B01B72-201F-4E69-BD42-782AE3234168}" destId="{D1855076-623C-4BA5-81BC-7D0D11186FC8}" srcOrd="1" destOrd="0" presId="urn:microsoft.com/office/officeart/2005/8/layout/list1"/>
    <dgm:cxn modelId="{8E6FA673-63D0-4904-BD3C-ECCC7C660EA3}" type="presParOf" srcId="{15699757-22AB-4E1E-9D21-AEAD349848C2}" destId="{AE0F9871-3711-4A54-8FB2-71C05B9541D0}" srcOrd="1" destOrd="0" presId="urn:microsoft.com/office/officeart/2005/8/layout/list1"/>
    <dgm:cxn modelId="{11CB11A1-8AAC-4DA9-B111-B80643207E34}" type="presParOf" srcId="{15699757-22AB-4E1E-9D21-AEAD349848C2}" destId="{1AEB0D87-75AD-42FA-8B38-2E7681F800D7}" srcOrd="2" destOrd="0" presId="urn:microsoft.com/office/officeart/2005/8/layout/list1"/>
    <dgm:cxn modelId="{22FBFD4A-8487-49A2-8371-ED9C451B9360}" type="presParOf" srcId="{15699757-22AB-4E1E-9D21-AEAD349848C2}" destId="{A1F40FF3-4B55-4661-B395-B350E033EDC1}" srcOrd="3" destOrd="0" presId="urn:microsoft.com/office/officeart/2005/8/layout/list1"/>
    <dgm:cxn modelId="{32D70626-4F25-44E6-8FED-CB2D190B4229}" type="presParOf" srcId="{15699757-22AB-4E1E-9D21-AEAD349848C2}" destId="{3AF33B9D-8387-4F25-9408-E223C1FB01FE}" srcOrd="4" destOrd="0" presId="urn:microsoft.com/office/officeart/2005/8/layout/list1"/>
    <dgm:cxn modelId="{5DE0E576-210E-462D-8967-08A07C355EFF}" type="presParOf" srcId="{3AF33B9D-8387-4F25-9408-E223C1FB01FE}" destId="{A9F23CDB-CCCE-4F20-8919-2B52B11A3237}" srcOrd="0" destOrd="0" presId="urn:microsoft.com/office/officeart/2005/8/layout/list1"/>
    <dgm:cxn modelId="{99A8EBDC-F5C1-4B39-AF3F-A15121F0F306}" type="presParOf" srcId="{3AF33B9D-8387-4F25-9408-E223C1FB01FE}" destId="{7D6DE7C5-C52B-4153-A8D9-05C4408C44F0}" srcOrd="1" destOrd="0" presId="urn:microsoft.com/office/officeart/2005/8/layout/list1"/>
    <dgm:cxn modelId="{601535B5-C9CC-458B-AA16-54BA88198C2E}" type="presParOf" srcId="{15699757-22AB-4E1E-9D21-AEAD349848C2}" destId="{A8435891-9CC7-4042-8362-F58E37373F13}" srcOrd="5" destOrd="0" presId="urn:microsoft.com/office/officeart/2005/8/layout/list1"/>
    <dgm:cxn modelId="{C126EF54-DC30-4FC4-A7FC-3C86F02A5A2B}" type="presParOf" srcId="{15699757-22AB-4E1E-9D21-AEAD349848C2}" destId="{9C3CEC2A-52BE-4DFF-8940-5BF1F7C335AC}" srcOrd="6" destOrd="0" presId="urn:microsoft.com/office/officeart/2005/8/layout/list1"/>
    <dgm:cxn modelId="{F23D7F5C-A971-4C7D-95DF-90FF35884FA5}" type="presParOf" srcId="{15699757-22AB-4E1E-9D21-AEAD349848C2}" destId="{C367C9F4-11D8-4F49-9C3D-04F9CB67A745}" srcOrd="7" destOrd="0" presId="urn:microsoft.com/office/officeart/2005/8/layout/list1"/>
    <dgm:cxn modelId="{B8D687DD-58F6-471C-AE40-0A6033EFFB3F}" type="presParOf" srcId="{15699757-22AB-4E1E-9D21-AEAD349848C2}" destId="{B4A55047-167A-40DD-A3D4-DBE0FDCD31D7}" srcOrd="8" destOrd="0" presId="urn:microsoft.com/office/officeart/2005/8/layout/list1"/>
    <dgm:cxn modelId="{597660DC-6359-457C-99DA-462E4732D367}" type="presParOf" srcId="{B4A55047-167A-40DD-A3D4-DBE0FDCD31D7}" destId="{A4F14099-A4A6-4FE4-AE41-AE266311EC6A}" srcOrd="0" destOrd="0" presId="urn:microsoft.com/office/officeart/2005/8/layout/list1"/>
    <dgm:cxn modelId="{9834CEB1-6D47-4BAE-A0F8-72DEFE6B3AB9}" type="presParOf" srcId="{B4A55047-167A-40DD-A3D4-DBE0FDCD31D7}" destId="{DB1159DC-F311-4A8C-B3B9-16C6B7EDE96B}" srcOrd="1" destOrd="0" presId="urn:microsoft.com/office/officeart/2005/8/layout/list1"/>
    <dgm:cxn modelId="{586972B9-18B1-453A-A6E2-32BBB3461491}" type="presParOf" srcId="{15699757-22AB-4E1E-9D21-AEAD349848C2}" destId="{DF933E65-EA50-4BCC-B618-F3805F7904C2}" srcOrd="9" destOrd="0" presId="urn:microsoft.com/office/officeart/2005/8/layout/list1"/>
    <dgm:cxn modelId="{9F188EF5-30D8-484E-AE6D-6BD3EAF4E62D}" type="presParOf" srcId="{15699757-22AB-4E1E-9D21-AEAD349848C2}" destId="{5AFA94E5-1168-4DCC-B6DF-80B8B0802563}" srcOrd="10" destOrd="0" presId="urn:microsoft.com/office/officeart/2005/8/layout/list1"/>
    <dgm:cxn modelId="{FD13FB38-4781-4FC1-AD7E-6459B5152A92}" type="presParOf" srcId="{15699757-22AB-4E1E-9D21-AEAD349848C2}" destId="{A0C0AD22-CA7E-4FE2-8529-04CF85A2AAFA}" srcOrd="11" destOrd="0" presId="urn:microsoft.com/office/officeart/2005/8/layout/list1"/>
    <dgm:cxn modelId="{5DAAD2ED-ECAF-409B-9EF0-066066793753}" type="presParOf" srcId="{15699757-22AB-4E1E-9D21-AEAD349848C2}" destId="{CC68025F-A2ED-424A-9885-8A2689F452AE}" srcOrd="12" destOrd="0" presId="urn:microsoft.com/office/officeart/2005/8/layout/list1"/>
    <dgm:cxn modelId="{71EC7A4F-15A9-4062-B77D-53231D35619D}" type="presParOf" srcId="{CC68025F-A2ED-424A-9885-8A2689F452AE}" destId="{545B30ED-5A8B-4CF5-A504-EAB67A892E8D}" srcOrd="0" destOrd="0" presId="urn:microsoft.com/office/officeart/2005/8/layout/list1"/>
    <dgm:cxn modelId="{D01838D8-DC3E-4925-B686-B6A3FC0C30BD}" type="presParOf" srcId="{CC68025F-A2ED-424A-9885-8A2689F452AE}" destId="{2112C436-68BF-4D04-9E2C-AC7272886F95}" srcOrd="1" destOrd="0" presId="urn:microsoft.com/office/officeart/2005/8/layout/list1"/>
    <dgm:cxn modelId="{0C44F8FB-9CFD-404D-B3DF-4D41A77C06F0}" type="presParOf" srcId="{15699757-22AB-4E1E-9D21-AEAD349848C2}" destId="{5D8974AF-FA90-41B2-851C-94848F249E25}" srcOrd="13" destOrd="0" presId="urn:microsoft.com/office/officeart/2005/8/layout/list1"/>
    <dgm:cxn modelId="{810727F1-099D-4C90-8545-0E345B26FCB3}" type="presParOf" srcId="{15699757-22AB-4E1E-9D21-AEAD349848C2}" destId="{8A20876D-09DC-49BC-9F94-D45165C97D14}" srcOrd="14" destOrd="0" presId="urn:microsoft.com/office/officeart/2005/8/layout/list1"/>
    <dgm:cxn modelId="{D80CEF59-9ED4-4240-835A-449E3DCC0D2A}" type="presParOf" srcId="{15699757-22AB-4E1E-9D21-AEAD349848C2}" destId="{6E92DA58-0955-4C46-B56A-E244061493AF}" srcOrd="15" destOrd="0" presId="urn:microsoft.com/office/officeart/2005/8/layout/list1"/>
    <dgm:cxn modelId="{F765853A-BB3C-4041-B335-7CCE235B1CF2}" type="presParOf" srcId="{15699757-22AB-4E1E-9D21-AEAD349848C2}" destId="{7409A9E2-3DF1-4AB7-B4FB-D9342C5700EC}" srcOrd="16" destOrd="0" presId="urn:microsoft.com/office/officeart/2005/8/layout/list1"/>
    <dgm:cxn modelId="{E3D0C999-3565-4C26-8EAC-0AF246680FBC}" type="presParOf" srcId="{7409A9E2-3DF1-4AB7-B4FB-D9342C5700EC}" destId="{F52E5760-BABE-4581-9582-B43BE0541D60}" srcOrd="0" destOrd="0" presId="urn:microsoft.com/office/officeart/2005/8/layout/list1"/>
    <dgm:cxn modelId="{0FE9C708-A953-4E30-82B4-0C9BD0E10E54}" type="presParOf" srcId="{7409A9E2-3DF1-4AB7-B4FB-D9342C5700EC}" destId="{542F7D90-A639-4222-9F48-1A0084279C54}" srcOrd="1" destOrd="0" presId="urn:microsoft.com/office/officeart/2005/8/layout/list1"/>
    <dgm:cxn modelId="{D0D298A9-79E3-4CD5-AC90-E7A0ED6075C7}" type="presParOf" srcId="{15699757-22AB-4E1E-9D21-AEAD349848C2}" destId="{E4638198-B34E-4518-A39F-B991C527B67B}" srcOrd="17" destOrd="0" presId="urn:microsoft.com/office/officeart/2005/8/layout/list1"/>
    <dgm:cxn modelId="{D6C362ED-2B8D-4983-BB55-4AAA15073E53}" type="presParOf" srcId="{15699757-22AB-4E1E-9D21-AEAD349848C2}" destId="{EFC0D69D-3483-4F5A-B1A0-4FF16DB40E5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EB7118-5D76-452E-9FC1-DA246DFC4067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3EBBA56-D5F7-434E-BD4F-9C9F9669DB2B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503A43-50BF-4324-B312-90B6508A7DDE}" type="parTrans" cxnId="{42D944E4-DAAB-42FA-803D-A856179623B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66C0D-6E52-4712-B96E-0B26CAEFA69F}" type="sibTrans" cxnId="{42D944E4-DAAB-42FA-803D-A856179623B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A49384-2E07-4A1D-91CD-89E3685F6C96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Защита населения и территории городского поселения Федоровский от чрезвычайных ситуаций, обеспечение пожарной безопасности, безопасности людей на водных объектах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971D44-C445-46BF-A82F-5C3B1288A838}" type="parTrans" cxnId="{DDDDB85F-D16D-4815-AE1F-04CBC535771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61334-5386-4514-B33C-4DC4DEB0E7F0}" type="sibTrans" cxnId="{DDDDB85F-D16D-4815-AE1F-04CBC535771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ACF41E-558A-4FB4-A190-91B8F81F3016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9A27B4-FD62-46BB-95EE-C3819664D69F}" type="parTrans" cxnId="{34B95129-44F8-4116-9F4B-58374472AE9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351021-8F4F-4EF6-9176-D4A158828495}" type="sibTrans" cxnId="{34B95129-44F8-4116-9F4B-58374472AE9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ABC2F-D38D-439E-8EF1-1F94235D32BA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безопасности жизнедеятельности населения и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7853BB-B250-4724-B2B5-1D1D71772CE8}" type="parTrans" cxnId="{30F038DC-5A6E-48F2-8639-15E3E6E1F8F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93784-C6ED-4C3B-9283-D7017B65F8A7}" type="sibTrans" cxnId="{30F038DC-5A6E-48F2-8639-15E3E6E1F8F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CF986E-29B4-4914-8564-00BDF82738D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терроризма и экстремизма на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F7A46-5594-415A-A650-24CB2AF83AE3}" type="parTrans" cxnId="{97AE1CFF-4A13-4CAA-85A9-E8D41B3F5FC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54C21-FA6C-45F5-A408-2794622165AE}" type="sibTrans" cxnId="{97AE1CFF-4A13-4CAA-85A9-E8D41B3F5FC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567F4-4BA2-4004-B8A1-DD4582BD4B82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правонарушений на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C9CDB5-4EA4-47F2-8186-32DDB608E8BA}" type="parTrans" cxnId="{F19872DE-B2AC-4DC6-8F1B-49B862D5FB9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B4290-7EDD-4E1F-B60C-C736CFE3265E}" type="sibTrans" cxnId="{F19872DE-B2AC-4DC6-8F1B-49B862D5FB9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E0AE66-54B5-474D-9F9A-289004C78205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366FF-400D-4C12-AF6E-9F5BE0DE730E}" type="parTrans" cxnId="{C502E7DF-C9C8-492A-B2BA-EF9895CF1DC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7120C9-ED0D-4571-B175-35CB8270ECD5}" type="sibTrans" cxnId="{C502E7DF-C9C8-492A-B2BA-EF9895CF1DC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CFC0A0-37B0-4B55-A701-0122CBC642EC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защищенности населения и территории городского поселения Федоровский от угроз природного и техногенного характера, повышение уровня пожарной безопасности, безопасности людей на водных объектах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7D771-8B20-4E31-81EA-88A88452CB61}" type="parTrans" cxnId="{EA9125D2-8E54-4DEE-AA58-44A73C2EC0B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5D147D-C0AE-41EF-8824-38231E47B9B3}" type="sibTrans" cxnId="{EA9125D2-8E54-4DEE-AA58-44A73C2EC0B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291F5-5D93-4DF8-9668-E6C784A07DFB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профилактических мер, направленных на противодействие терроризму, устранение предпосылок и условий возникновения террористических и экстремистских проявлений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F2E62-4E32-45FF-B08C-B33205FB07BC}" type="parTrans" cxnId="{36462612-E331-483C-9CFD-68849014D69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E9A62-D14C-482B-A33C-93DCB216381F}" type="sibTrans" cxnId="{36462612-E331-483C-9CFD-68849014D69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264F8-36C4-44AA-93EB-7995FE9401E5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и содействие правоохранительным органам в выявлении правонарушений в общественных местах и на улицах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9964D-4816-4687-A9F5-B603502CA77C}" type="parTrans" cxnId="{A55999D9-1E59-4435-BD0B-6383BBBFF98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90508-63ED-4034-A892-72D87DD4AB60}" type="sibTrans" cxnId="{A55999D9-1E59-4435-BD0B-6383BBBFF98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E3C59-7A6E-4148-ACB6-C604316A6C32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ED80C7-73A2-4FD9-87DA-2A58D99CA2BA}" type="parTrans" cxnId="{DD6DB915-A2F4-4483-BA38-2712448D10C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F7F35-2303-4AAE-949A-A49179C647AE}" type="sibTrans" cxnId="{DD6DB915-A2F4-4483-BA38-2712448D10C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60770C-ABA3-44F9-AFA4-E8FFE95DB935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Охват населения (от 7 лет и старше), обученного способам защиты и действиям в чрезвычайных ситуациях природного и техногенного характера, правилам поведения на водных объектах, в особый период до 90%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BBA89-D55F-4729-BD12-6394823CC311}" type="parTrans" cxnId="{D959EB04-44A7-43C0-AB40-4012F6B1E98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98A213-632C-4C8D-81F8-F59EAB8868B3}" type="sibTrans" cxnId="{D959EB04-44A7-43C0-AB40-4012F6B1E98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E04DB-6AC7-44C6-8047-2B400B3AEB38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Информированность населения (от 7 лет и старше) по профилактике терроризма и экстремизма на территории городского поселения Федоровский до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65C68-2921-437C-B45F-DDFCAA238D66}" type="parTrans" cxnId="{878BDC74-400C-43BF-A2D0-2C738301756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BCDFF-7282-4349-8CE9-CDCCB9743101}" type="sibTrans" cxnId="{878BDC74-400C-43BF-A2D0-2C7383017562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96029-08D8-459A-975A-779995DBB99F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2C4F93-72BA-4C57-80B8-98E8E1D81A54}" type="parTrans" cxnId="{BADA23A1-B41F-4B2E-BEFC-8011486BDAF2}">
      <dgm:prSet/>
      <dgm:spPr/>
      <dgm:t>
        <a:bodyPr/>
        <a:lstStyle/>
        <a:p>
          <a:endParaRPr lang="ru-RU"/>
        </a:p>
      </dgm:t>
    </dgm:pt>
    <dgm:pt modelId="{A636ACC6-EA99-41B8-80C5-04B616D0CB6A}" type="sibTrans" cxnId="{BADA23A1-B41F-4B2E-BEFC-8011486BDAF2}">
      <dgm:prSet/>
      <dgm:spPr/>
      <dgm:t>
        <a:bodyPr/>
        <a:lstStyle/>
        <a:p>
          <a:endParaRPr lang="ru-RU"/>
        </a:p>
      </dgm:t>
    </dgm:pt>
    <dgm:pt modelId="{17B289C9-98D2-4086-8AC1-E33FE15A13C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Информирование населения способам защиты и действиям в чрезвычайных ситуациях природного и техногенного характера 94,9%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D70CC-A3B8-401E-B79C-98689014D2F0}" type="parTrans" cxnId="{A253201A-FBF7-4A08-9BE2-57C9B088A4D4}">
      <dgm:prSet/>
      <dgm:spPr/>
      <dgm:t>
        <a:bodyPr/>
        <a:lstStyle/>
        <a:p>
          <a:endParaRPr lang="ru-RU"/>
        </a:p>
      </dgm:t>
    </dgm:pt>
    <dgm:pt modelId="{1CAF87FA-C03C-4897-A66F-C48C911FFD71}" type="sibTrans" cxnId="{A253201A-FBF7-4A08-9BE2-57C9B088A4D4}">
      <dgm:prSet/>
      <dgm:spPr/>
      <dgm:t>
        <a:bodyPr/>
        <a:lstStyle/>
        <a:p>
          <a:endParaRPr lang="ru-RU"/>
        </a:p>
      </dgm:t>
    </dgm:pt>
    <dgm:pt modelId="{D73287FA-8C79-425C-9F06-532C451AA0E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Информирование населения по профилактике терроризма и экстремизма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7528CC-AA4C-49E2-8591-04E1738EC841}" type="parTrans" cxnId="{40453A6A-6FDC-4CD7-81E6-A3D2D2D0229B}">
      <dgm:prSet/>
      <dgm:spPr/>
      <dgm:t>
        <a:bodyPr/>
        <a:lstStyle/>
        <a:p>
          <a:endParaRPr lang="ru-RU"/>
        </a:p>
      </dgm:t>
    </dgm:pt>
    <dgm:pt modelId="{7D159A1A-E33B-4596-ADBA-C384059230F2}" type="sibTrans" cxnId="{40453A6A-6FDC-4CD7-81E6-A3D2D2D0229B}">
      <dgm:prSet/>
      <dgm:spPr/>
      <dgm:t>
        <a:bodyPr/>
        <a:lstStyle/>
        <a:p>
          <a:endParaRPr lang="ru-RU"/>
        </a:p>
      </dgm:t>
    </dgm:pt>
    <dgm:pt modelId="{832326D8-6150-4BDC-9018-E42E4E2D8D5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Информирование населения о негативном отношении употребления наркотических и психотропных веществ 94,9%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02C166-42E1-49D5-B8AB-0C8F930F0720}" type="parTrans" cxnId="{666CA483-163D-4E12-9197-496A1A67C6AE}">
      <dgm:prSet/>
      <dgm:spPr/>
      <dgm:t>
        <a:bodyPr/>
        <a:lstStyle/>
        <a:p>
          <a:endParaRPr lang="ru-RU"/>
        </a:p>
      </dgm:t>
    </dgm:pt>
    <dgm:pt modelId="{197E730F-5E71-4F5F-92D5-C2EB0186C26D}" type="sibTrans" cxnId="{666CA483-163D-4E12-9197-496A1A67C6AE}">
      <dgm:prSet/>
      <dgm:spPr/>
      <dgm:t>
        <a:bodyPr/>
        <a:lstStyle/>
        <a:p>
          <a:endParaRPr lang="ru-RU"/>
        </a:p>
      </dgm:t>
    </dgm:pt>
    <dgm:pt modelId="{C331C2E1-E2D6-4711-8E83-CBDEEDB47E9B}" type="pres">
      <dgm:prSet presAssocID="{90EB7118-5D76-452E-9FC1-DA246DFC40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935D9-3E33-425F-B327-38EE7BA25137}" type="pres">
      <dgm:prSet presAssocID="{93EBBA56-D5F7-434E-BD4F-9C9F9669DB2B}" presName="parentLin" presStyleCnt="0"/>
      <dgm:spPr/>
    </dgm:pt>
    <dgm:pt modelId="{4CA356DC-263E-4121-B714-C613A3CAD580}" type="pres">
      <dgm:prSet presAssocID="{93EBBA56-D5F7-434E-BD4F-9C9F9669DB2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D31A085-DA75-458F-A07F-94851269E937}" type="pres">
      <dgm:prSet presAssocID="{93EBBA56-D5F7-434E-BD4F-9C9F9669DB2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4583B-8190-448C-B8C6-682840BDA0CB}" type="pres">
      <dgm:prSet presAssocID="{93EBBA56-D5F7-434E-BD4F-9C9F9669DB2B}" presName="negativeSpace" presStyleCnt="0"/>
      <dgm:spPr/>
    </dgm:pt>
    <dgm:pt modelId="{93625D7D-52E4-4A7E-AFC6-3D1BB2D25DD4}" type="pres">
      <dgm:prSet presAssocID="{93EBBA56-D5F7-434E-BD4F-9C9F9669DB2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B5872-7A22-455F-A419-75702B02CD17}" type="pres">
      <dgm:prSet presAssocID="{F8A66C0D-6E52-4712-B96E-0B26CAEFA69F}" presName="spaceBetweenRectangles" presStyleCnt="0"/>
      <dgm:spPr/>
    </dgm:pt>
    <dgm:pt modelId="{477DF787-D888-476D-84B4-02B038525A34}" type="pres">
      <dgm:prSet presAssocID="{1EACF41E-558A-4FB4-A190-91B8F81F3016}" presName="parentLin" presStyleCnt="0"/>
      <dgm:spPr/>
    </dgm:pt>
    <dgm:pt modelId="{C9ABB3AA-211A-490C-A62E-FC1D5FA7B92A}" type="pres">
      <dgm:prSet presAssocID="{1EACF41E-558A-4FB4-A190-91B8F81F301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84C0F83-6F2C-4254-B15D-939584745B36}" type="pres">
      <dgm:prSet presAssocID="{1EACF41E-558A-4FB4-A190-91B8F81F301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EBE88-5131-41F5-9BCE-64F48B800867}" type="pres">
      <dgm:prSet presAssocID="{1EACF41E-558A-4FB4-A190-91B8F81F3016}" presName="negativeSpace" presStyleCnt="0"/>
      <dgm:spPr/>
    </dgm:pt>
    <dgm:pt modelId="{8AD1F5E0-8900-4A8C-8502-B6143DD3783D}" type="pres">
      <dgm:prSet presAssocID="{1EACF41E-558A-4FB4-A190-91B8F81F3016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4FFD3-1274-4D85-BF3F-2D0A1BEC01CD}" type="pres">
      <dgm:prSet presAssocID="{BE351021-8F4F-4EF6-9176-D4A158828495}" presName="spaceBetweenRectangles" presStyleCnt="0"/>
      <dgm:spPr/>
    </dgm:pt>
    <dgm:pt modelId="{2187317B-9B7F-42E0-8355-DBD279585CD4}" type="pres">
      <dgm:prSet presAssocID="{33E0AE66-54B5-474D-9F9A-289004C78205}" presName="parentLin" presStyleCnt="0"/>
      <dgm:spPr/>
    </dgm:pt>
    <dgm:pt modelId="{365EE240-531C-48C5-B955-6A29DF24C6CD}" type="pres">
      <dgm:prSet presAssocID="{33E0AE66-54B5-474D-9F9A-289004C7820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E6A76C8-191F-43CB-80B3-FF4EB3EF4375}" type="pres">
      <dgm:prSet presAssocID="{33E0AE66-54B5-474D-9F9A-289004C7820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9965-7FAB-416A-95A8-FE436508ED3B}" type="pres">
      <dgm:prSet presAssocID="{33E0AE66-54B5-474D-9F9A-289004C78205}" presName="negativeSpace" presStyleCnt="0"/>
      <dgm:spPr/>
    </dgm:pt>
    <dgm:pt modelId="{1D140CA9-EEF1-49A7-8F87-5B765E06FAEA}" type="pres">
      <dgm:prSet presAssocID="{33E0AE66-54B5-474D-9F9A-289004C78205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75E5F-4C7D-43CC-8188-9082BE351E81}" type="pres">
      <dgm:prSet presAssocID="{D57120C9-ED0D-4571-B175-35CB8270ECD5}" presName="spaceBetweenRectangles" presStyleCnt="0"/>
      <dgm:spPr/>
    </dgm:pt>
    <dgm:pt modelId="{B1D0A3B7-9676-4608-90DA-EF66057B1F84}" type="pres">
      <dgm:prSet presAssocID="{D72E3C59-7A6E-4148-ACB6-C604316A6C32}" presName="parentLin" presStyleCnt="0"/>
      <dgm:spPr/>
    </dgm:pt>
    <dgm:pt modelId="{68D40EB0-9451-4226-9F6C-02C03B5C1F98}" type="pres">
      <dgm:prSet presAssocID="{D72E3C59-7A6E-4148-ACB6-C604316A6C3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3E574AE-901E-43E2-8D94-259F4DD01057}" type="pres">
      <dgm:prSet presAssocID="{D72E3C59-7A6E-4148-ACB6-C604316A6C3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D2FE6-B7FF-452F-A1F7-14E4AD2316CE}" type="pres">
      <dgm:prSet presAssocID="{D72E3C59-7A6E-4148-ACB6-C604316A6C32}" presName="negativeSpace" presStyleCnt="0"/>
      <dgm:spPr/>
    </dgm:pt>
    <dgm:pt modelId="{C183CA08-7A3D-4AA8-9261-89203ABC58AA}" type="pres">
      <dgm:prSet presAssocID="{D72E3C59-7A6E-4148-ACB6-C604316A6C32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DFD13-D7F5-4C25-A038-61ACCDC68B93}" type="pres">
      <dgm:prSet presAssocID="{D2DF7F35-2303-4AAE-949A-A49179C647AE}" presName="spaceBetweenRectangles" presStyleCnt="0"/>
      <dgm:spPr/>
    </dgm:pt>
    <dgm:pt modelId="{5B0F59C0-6A6B-4370-A468-74F10422E87F}" type="pres">
      <dgm:prSet presAssocID="{17596029-08D8-459A-975A-779995DBB99F}" presName="parentLin" presStyleCnt="0"/>
      <dgm:spPr/>
    </dgm:pt>
    <dgm:pt modelId="{DC29F844-875E-4259-957F-C1249E648F27}" type="pres">
      <dgm:prSet presAssocID="{17596029-08D8-459A-975A-779995DBB99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73B1A95-4E68-45FE-8A33-911286B9EF1F}" type="pres">
      <dgm:prSet presAssocID="{17596029-08D8-459A-975A-779995DBB99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EE541-975F-4F64-8028-58840CFD4F1A}" type="pres">
      <dgm:prSet presAssocID="{17596029-08D8-459A-975A-779995DBB99F}" presName="negativeSpace" presStyleCnt="0"/>
      <dgm:spPr/>
    </dgm:pt>
    <dgm:pt modelId="{5F6B3061-87AB-4AF9-9512-2A4DEF028624}" type="pres">
      <dgm:prSet presAssocID="{17596029-08D8-459A-975A-779995DBB99F}" presName="childText" presStyleLbl="conFgAcc1" presStyleIdx="4" presStyleCnt="5" custLinFactNeighborX="476" custLinFactNeighborY="-35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CA483-163D-4E12-9197-496A1A67C6AE}" srcId="{17596029-08D8-459A-975A-779995DBB99F}" destId="{832326D8-6150-4BDC-9018-E42E4E2D8D52}" srcOrd="2" destOrd="0" parTransId="{3D02C166-42E1-49D5-B8AB-0C8F930F0720}" sibTransId="{197E730F-5E71-4F5F-92D5-C2EB0186C26D}"/>
    <dgm:cxn modelId="{97AE1CFF-4A13-4CAA-85A9-E8D41B3F5FC2}" srcId="{93EBBA56-D5F7-434E-BD4F-9C9F9669DB2B}" destId="{90CF986E-29B4-4914-8564-00BDF82738DC}" srcOrd="1" destOrd="0" parTransId="{479F7A46-5594-415A-A650-24CB2AF83AE3}" sibTransId="{C6A54C21-FA6C-45F5-A408-2794622165AE}"/>
    <dgm:cxn modelId="{B0D059B0-8D97-454A-A36D-F911DA6A19C1}" type="presOf" srcId="{1EACF41E-558A-4FB4-A190-91B8F81F3016}" destId="{C9ABB3AA-211A-490C-A62E-FC1D5FA7B92A}" srcOrd="0" destOrd="0" presId="urn:microsoft.com/office/officeart/2005/8/layout/list1"/>
    <dgm:cxn modelId="{63DF0FE9-9BC7-4CAE-8E5A-66BA746307B3}" type="presOf" srcId="{93EBBA56-D5F7-434E-BD4F-9C9F9669DB2B}" destId="{4CA356DC-263E-4121-B714-C613A3CAD580}" srcOrd="0" destOrd="0" presId="urn:microsoft.com/office/officeart/2005/8/layout/list1"/>
    <dgm:cxn modelId="{EA9125D2-8E54-4DEE-AA58-44A73C2EC0B0}" srcId="{33E0AE66-54B5-474D-9F9A-289004C78205}" destId="{D3CFC0A0-37B0-4B55-A701-0122CBC642EC}" srcOrd="0" destOrd="0" parTransId="{BDE7D771-8B20-4E31-81EA-88A88452CB61}" sibTransId="{265D147D-C0AE-41EF-8824-38231E47B9B3}"/>
    <dgm:cxn modelId="{A7372733-19A5-4B42-A08D-6EFC9387CF33}" type="presOf" srcId="{D73287FA-8C79-425C-9F06-532C451AA0E0}" destId="{5F6B3061-87AB-4AF9-9512-2A4DEF028624}" srcOrd="0" destOrd="1" presId="urn:microsoft.com/office/officeart/2005/8/layout/list1"/>
    <dgm:cxn modelId="{53C3171C-F121-41EF-BB9F-C091E8A75819}" type="presOf" srcId="{D72E3C59-7A6E-4148-ACB6-C604316A6C32}" destId="{03E574AE-901E-43E2-8D94-259F4DD01057}" srcOrd="1" destOrd="0" presId="urn:microsoft.com/office/officeart/2005/8/layout/list1"/>
    <dgm:cxn modelId="{A55999D9-1E59-4435-BD0B-6383BBBFF98D}" srcId="{33E0AE66-54B5-474D-9F9A-289004C78205}" destId="{43F264F8-36C4-44AA-93EB-7995FE9401E5}" srcOrd="2" destOrd="0" parTransId="{CD09964D-4816-4687-A9F5-B603502CA77C}" sibTransId="{89090508-63ED-4034-A892-72D87DD4AB60}"/>
    <dgm:cxn modelId="{DFBC0653-85F8-480B-B79E-D6EE3243DCF2}" type="presOf" srcId="{33E0AE66-54B5-474D-9F9A-289004C78205}" destId="{4E6A76C8-191F-43CB-80B3-FF4EB3EF4375}" srcOrd="1" destOrd="0" presId="urn:microsoft.com/office/officeart/2005/8/layout/list1"/>
    <dgm:cxn modelId="{AE43B5DB-CA8A-4C73-B23B-C23B32F7D843}" type="presOf" srcId="{93EBBA56-D5F7-434E-BD4F-9C9F9669DB2B}" destId="{AD31A085-DA75-458F-A07F-94851269E937}" srcOrd="1" destOrd="0" presId="urn:microsoft.com/office/officeart/2005/8/layout/list1"/>
    <dgm:cxn modelId="{2A5390E6-F3B7-460F-9C58-931167F01515}" type="presOf" srcId="{2BA291F5-5D93-4DF8-9668-E6C784A07DFB}" destId="{1D140CA9-EEF1-49A7-8F87-5B765E06FAEA}" srcOrd="0" destOrd="1" presId="urn:microsoft.com/office/officeart/2005/8/layout/list1"/>
    <dgm:cxn modelId="{36462612-E331-483C-9CFD-68849014D69F}" srcId="{33E0AE66-54B5-474D-9F9A-289004C78205}" destId="{2BA291F5-5D93-4DF8-9668-E6C784A07DFB}" srcOrd="1" destOrd="0" parTransId="{AFFF2E62-4E32-45FF-B08C-B33205FB07BC}" sibTransId="{91AE9A62-D14C-482B-A33C-93DCB216381F}"/>
    <dgm:cxn modelId="{5537F9D1-38EB-4BC3-B779-67D9519408AE}" type="presOf" srcId="{17596029-08D8-459A-975A-779995DBB99F}" destId="{A73B1A95-4E68-45FE-8A33-911286B9EF1F}" srcOrd="1" destOrd="0" presId="urn:microsoft.com/office/officeart/2005/8/layout/list1"/>
    <dgm:cxn modelId="{DDDDB85F-D16D-4815-AE1F-04CBC535771F}" srcId="{93EBBA56-D5F7-434E-BD4F-9C9F9669DB2B}" destId="{F6A49384-2E07-4A1D-91CD-89E3685F6C96}" srcOrd="0" destOrd="0" parTransId="{53971D44-C445-46BF-A82F-5C3B1288A838}" sibTransId="{C4561334-5386-4514-B33C-4DC4DEB0E7F0}"/>
    <dgm:cxn modelId="{30F038DC-5A6E-48F2-8639-15E3E6E1F8FF}" srcId="{1EACF41E-558A-4FB4-A190-91B8F81F3016}" destId="{7E8ABC2F-D38D-439E-8EF1-1F94235D32BA}" srcOrd="0" destOrd="0" parTransId="{707853BB-B250-4724-B2B5-1D1D71772CE8}" sibTransId="{63093784-C6ED-4C3B-9283-D7017B65F8A7}"/>
    <dgm:cxn modelId="{42D944E4-DAAB-42FA-803D-A856179623B2}" srcId="{90EB7118-5D76-452E-9FC1-DA246DFC4067}" destId="{93EBBA56-D5F7-434E-BD4F-9C9F9669DB2B}" srcOrd="0" destOrd="0" parTransId="{77503A43-50BF-4324-B312-90B6508A7DDE}" sibTransId="{F8A66C0D-6E52-4712-B96E-0B26CAEFA69F}"/>
    <dgm:cxn modelId="{E3391439-E5DA-410A-9B0C-ABB52B21AB2A}" type="presOf" srcId="{B41E04DB-6AC7-44C6-8047-2B400B3AEB38}" destId="{C183CA08-7A3D-4AA8-9261-89203ABC58AA}" srcOrd="0" destOrd="1" presId="urn:microsoft.com/office/officeart/2005/8/layout/list1"/>
    <dgm:cxn modelId="{34B95129-44F8-4116-9F4B-58374472AE91}" srcId="{90EB7118-5D76-452E-9FC1-DA246DFC4067}" destId="{1EACF41E-558A-4FB4-A190-91B8F81F3016}" srcOrd="1" destOrd="0" parTransId="{D39A27B4-FD62-46BB-95EE-C3819664D69F}" sibTransId="{BE351021-8F4F-4EF6-9176-D4A158828495}"/>
    <dgm:cxn modelId="{81153316-20F0-4CA2-BCF6-6E3BDE093706}" type="presOf" srcId="{7E8ABC2F-D38D-439E-8EF1-1F94235D32BA}" destId="{8AD1F5E0-8900-4A8C-8502-B6143DD3783D}" srcOrd="0" destOrd="0" presId="urn:microsoft.com/office/officeart/2005/8/layout/list1"/>
    <dgm:cxn modelId="{CBE41BAD-DDFC-40FA-9CE0-109B605928F9}" type="presOf" srcId="{D3CFC0A0-37B0-4B55-A701-0122CBC642EC}" destId="{1D140CA9-EEF1-49A7-8F87-5B765E06FAEA}" srcOrd="0" destOrd="0" presId="urn:microsoft.com/office/officeart/2005/8/layout/list1"/>
    <dgm:cxn modelId="{878BDC74-400C-43BF-A2D0-2C7383017562}" srcId="{D72E3C59-7A6E-4148-ACB6-C604316A6C32}" destId="{B41E04DB-6AC7-44C6-8047-2B400B3AEB38}" srcOrd="1" destOrd="0" parTransId="{5B065C68-2921-437C-B45F-DDFCAA238D66}" sibTransId="{667BCDFF-7282-4349-8CE9-CDCCB9743101}"/>
    <dgm:cxn modelId="{68E6B8BA-2AFF-49AF-80CC-38FD39233A08}" type="presOf" srcId="{D72E3C59-7A6E-4148-ACB6-C604316A6C32}" destId="{68D40EB0-9451-4226-9F6C-02C03B5C1F98}" srcOrd="0" destOrd="0" presId="urn:microsoft.com/office/officeart/2005/8/layout/list1"/>
    <dgm:cxn modelId="{5BB6EA5D-2BAB-407E-AF1E-B407F6BB6F87}" type="presOf" srcId="{33E0AE66-54B5-474D-9F9A-289004C78205}" destId="{365EE240-531C-48C5-B955-6A29DF24C6CD}" srcOrd="0" destOrd="0" presId="urn:microsoft.com/office/officeart/2005/8/layout/list1"/>
    <dgm:cxn modelId="{FB0DD386-6356-4F5D-98C3-A7FFAFA589D1}" type="presOf" srcId="{90EB7118-5D76-452E-9FC1-DA246DFC4067}" destId="{C331C2E1-E2D6-4711-8E83-CBDEEDB47E9B}" srcOrd="0" destOrd="0" presId="urn:microsoft.com/office/officeart/2005/8/layout/list1"/>
    <dgm:cxn modelId="{40453A6A-6FDC-4CD7-81E6-A3D2D2D0229B}" srcId="{17596029-08D8-459A-975A-779995DBB99F}" destId="{D73287FA-8C79-425C-9F06-532C451AA0E0}" srcOrd="1" destOrd="0" parTransId="{F07528CC-AA4C-49E2-8591-04E1738EC841}" sibTransId="{7D159A1A-E33B-4596-ADBA-C384059230F2}"/>
    <dgm:cxn modelId="{8FDBB239-E4EC-4D98-BD3B-DA43885147A2}" type="presOf" srcId="{1EACF41E-558A-4FB4-A190-91B8F81F3016}" destId="{184C0F83-6F2C-4254-B15D-939584745B36}" srcOrd="1" destOrd="0" presId="urn:microsoft.com/office/officeart/2005/8/layout/list1"/>
    <dgm:cxn modelId="{DB2FBE12-D67B-40E0-BFC0-948FDAA60AE3}" type="presOf" srcId="{17B289C9-98D2-4086-8AC1-E33FE15A13C4}" destId="{5F6B3061-87AB-4AF9-9512-2A4DEF028624}" srcOrd="0" destOrd="0" presId="urn:microsoft.com/office/officeart/2005/8/layout/list1"/>
    <dgm:cxn modelId="{DD6DB915-A2F4-4483-BA38-2712448D10CB}" srcId="{90EB7118-5D76-452E-9FC1-DA246DFC4067}" destId="{D72E3C59-7A6E-4148-ACB6-C604316A6C32}" srcOrd="3" destOrd="0" parTransId="{FBED80C7-73A2-4FD9-87DA-2A58D99CA2BA}" sibTransId="{D2DF7F35-2303-4AAE-949A-A49179C647AE}"/>
    <dgm:cxn modelId="{BADA23A1-B41F-4B2E-BEFC-8011486BDAF2}" srcId="{90EB7118-5D76-452E-9FC1-DA246DFC4067}" destId="{17596029-08D8-459A-975A-779995DBB99F}" srcOrd="4" destOrd="0" parTransId="{302C4F93-72BA-4C57-80B8-98E8E1D81A54}" sibTransId="{A636ACC6-EA99-41B8-80C5-04B616D0CB6A}"/>
    <dgm:cxn modelId="{D3BA619E-6BAC-4F50-8DC8-FE1BE1B1A4D1}" type="presOf" srcId="{832326D8-6150-4BDC-9018-E42E4E2D8D52}" destId="{5F6B3061-87AB-4AF9-9512-2A4DEF028624}" srcOrd="0" destOrd="2" presId="urn:microsoft.com/office/officeart/2005/8/layout/list1"/>
    <dgm:cxn modelId="{C502E7DF-C9C8-492A-B2BA-EF9895CF1DCA}" srcId="{90EB7118-5D76-452E-9FC1-DA246DFC4067}" destId="{33E0AE66-54B5-474D-9F9A-289004C78205}" srcOrd="2" destOrd="0" parTransId="{44F366FF-400D-4C12-AF6E-9F5BE0DE730E}" sibTransId="{D57120C9-ED0D-4571-B175-35CB8270ECD5}"/>
    <dgm:cxn modelId="{A253201A-FBF7-4A08-9BE2-57C9B088A4D4}" srcId="{17596029-08D8-459A-975A-779995DBB99F}" destId="{17B289C9-98D2-4086-8AC1-E33FE15A13C4}" srcOrd="0" destOrd="0" parTransId="{3E9D70CC-A3B8-401E-B79C-98689014D2F0}" sibTransId="{1CAF87FA-C03C-4897-A66F-C48C911FFD71}"/>
    <dgm:cxn modelId="{D959EB04-44A7-43C0-AB40-4012F6B1E982}" srcId="{D72E3C59-7A6E-4148-ACB6-C604316A6C32}" destId="{6A60770C-ABA3-44F9-AFA4-E8FFE95DB935}" srcOrd="0" destOrd="0" parTransId="{A2EBBA89-D55F-4729-BD12-6394823CC311}" sibTransId="{F698A213-632C-4C8D-81F8-F59EAB8868B3}"/>
    <dgm:cxn modelId="{F19872DE-B2AC-4DC6-8F1B-49B862D5FB93}" srcId="{93EBBA56-D5F7-434E-BD4F-9C9F9669DB2B}" destId="{773567F4-4BA2-4004-B8A1-DD4582BD4B82}" srcOrd="2" destOrd="0" parTransId="{B0C9CDB5-4EA4-47F2-8186-32DDB608E8BA}" sibTransId="{962B4290-7EDD-4E1F-B60C-C736CFE3265E}"/>
    <dgm:cxn modelId="{67C17F60-0098-4E24-A5E5-964815720A7F}" type="presOf" srcId="{6A60770C-ABA3-44F9-AFA4-E8FFE95DB935}" destId="{C183CA08-7A3D-4AA8-9261-89203ABC58AA}" srcOrd="0" destOrd="0" presId="urn:microsoft.com/office/officeart/2005/8/layout/list1"/>
    <dgm:cxn modelId="{9A2EF1AE-F528-440A-B963-5994977F8A70}" type="presOf" srcId="{773567F4-4BA2-4004-B8A1-DD4582BD4B82}" destId="{93625D7D-52E4-4A7E-AFC6-3D1BB2D25DD4}" srcOrd="0" destOrd="2" presId="urn:microsoft.com/office/officeart/2005/8/layout/list1"/>
    <dgm:cxn modelId="{5A7BAB01-69BA-4498-97CC-D3E2B05BA53B}" type="presOf" srcId="{90CF986E-29B4-4914-8564-00BDF82738DC}" destId="{93625D7D-52E4-4A7E-AFC6-3D1BB2D25DD4}" srcOrd="0" destOrd="1" presId="urn:microsoft.com/office/officeart/2005/8/layout/list1"/>
    <dgm:cxn modelId="{D90E45C4-8D31-4C76-960D-5C509268F736}" type="presOf" srcId="{17596029-08D8-459A-975A-779995DBB99F}" destId="{DC29F844-875E-4259-957F-C1249E648F27}" srcOrd="0" destOrd="0" presId="urn:microsoft.com/office/officeart/2005/8/layout/list1"/>
    <dgm:cxn modelId="{2D09F34C-B323-439F-AA48-11C7E6D2599A}" type="presOf" srcId="{43F264F8-36C4-44AA-93EB-7995FE9401E5}" destId="{1D140CA9-EEF1-49A7-8F87-5B765E06FAEA}" srcOrd="0" destOrd="2" presId="urn:microsoft.com/office/officeart/2005/8/layout/list1"/>
    <dgm:cxn modelId="{7E9B607C-7E02-4858-9B57-F66DDAA7E16F}" type="presOf" srcId="{F6A49384-2E07-4A1D-91CD-89E3685F6C96}" destId="{93625D7D-52E4-4A7E-AFC6-3D1BB2D25DD4}" srcOrd="0" destOrd="0" presId="urn:microsoft.com/office/officeart/2005/8/layout/list1"/>
    <dgm:cxn modelId="{48F96A77-C792-4234-A522-9122BF812A2E}" type="presParOf" srcId="{C331C2E1-E2D6-4711-8E83-CBDEEDB47E9B}" destId="{2DB935D9-3E33-425F-B327-38EE7BA25137}" srcOrd="0" destOrd="0" presId="urn:microsoft.com/office/officeart/2005/8/layout/list1"/>
    <dgm:cxn modelId="{E7B15252-1314-42B0-9AF8-62E39FF819F7}" type="presParOf" srcId="{2DB935D9-3E33-425F-B327-38EE7BA25137}" destId="{4CA356DC-263E-4121-B714-C613A3CAD580}" srcOrd="0" destOrd="0" presId="urn:microsoft.com/office/officeart/2005/8/layout/list1"/>
    <dgm:cxn modelId="{E3E4E456-7813-4F7F-B61D-71F093501698}" type="presParOf" srcId="{2DB935D9-3E33-425F-B327-38EE7BA25137}" destId="{AD31A085-DA75-458F-A07F-94851269E937}" srcOrd="1" destOrd="0" presId="urn:microsoft.com/office/officeart/2005/8/layout/list1"/>
    <dgm:cxn modelId="{20339AC8-95E9-4A47-A230-EB4443B20FA7}" type="presParOf" srcId="{C331C2E1-E2D6-4711-8E83-CBDEEDB47E9B}" destId="{0E34583B-8190-448C-B8C6-682840BDA0CB}" srcOrd="1" destOrd="0" presId="urn:microsoft.com/office/officeart/2005/8/layout/list1"/>
    <dgm:cxn modelId="{19B2D857-3BED-43D6-9CE0-7012336624BB}" type="presParOf" srcId="{C331C2E1-E2D6-4711-8E83-CBDEEDB47E9B}" destId="{93625D7D-52E4-4A7E-AFC6-3D1BB2D25DD4}" srcOrd="2" destOrd="0" presId="urn:microsoft.com/office/officeart/2005/8/layout/list1"/>
    <dgm:cxn modelId="{0EE33B5A-2B60-48BC-B0BD-86E6453B9CD8}" type="presParOf" srcId="{C331C2E1-E2D6-4711-8E83-CBDEEDB47E9B}" destId="{269B5872-7A22-455F-A419-75702B02CD17}" srcOrd="3" destOrd="0" presId="urn:microsoft.com/office/officeart/2005/8/layout/list1"/>
    <dgm:cxn modelId="{A0156F94-E3BC-481D-8A26-2F7D20D285EB}" type="presParOf" srcId="{C331C2E1-E2D6-4711-8E83-CBDEEDB47E9B}" destId="{477DF787-D888-476D-84B4-02B038525A34}" srcOrd="4" destOrd="0" presId="urn:microsoft.com/office/officeart/2005/8/layout/list1"/>
    <dgm:cxn modelId="{B57FF3C5-AD69-4EB2-9FAF-1F7D8ECB06DB}" type="presParOf" srcId="{477DF787-D888-476D-84B4-02B038525A34}" destId="{C9ABB3AA-211A-490C-A62E-FC1D5FA7B92A}" srcOrd="0" destOrd="0" presId="urn:microsoft.com/office/officeart/2005/8/layout/list1"/>
    <dgm:cxn modelId="{22CB3C9C-6A89-4783-847F-4466CCB5E133}" type="presParOf" srcId="{477DF787-D888-476D-84B4-02B038525A34}" destId="{184C0F83-6F2C-4254-B15D-939584745B36}" srcOrd="1" destOrd="0" presId="urn:microsoft.com/office/officeart/2005/8/layout/list1"/>
    <dgm:cxn modelId="{5181EABC-CC1A-4473-BEC5-94C4E6853B4E}" type="presParOf" srcId="{C331C2E1-E2D6-4711-8E83-CBDEEDB47E9B}" destId="{00FEBE88-5131-41F5-9BCE-64F48B800867}" srcOrd="5" destOrd="0" presId="urn:microsoft.com/office/officeart/2005/8/layout/list1"/>
    <dgm:cxn modelId="{5FB3D4EE-2E13-4C21-8C77-7D72E4438CC2}" type="presParOf" srcId="{C331C2E1-E2D6-4711-8E83-CBDEEDB47E9B}" destId="{8AD1F5E0-8900-4A8C-8502-B6143DD3783D}" srcOrd="6" destOrd="0" presId="urn:microsoft.com/office/officeart/2005/8/layout/list1"/>
    <dgm:cxn modelId="{11F865BB-004D-4674-BCD6-007CBD519F4A}" type="presParOf" srcId="{C331C2E1-E2D6-4711-8E83-CBDEEDB47E9B}" destId="{AD74FFD3-1274-4D85-BF3F-2D0A1BEC01CD}" srcOrd="7" destOrd="0" presId="urn:microsoft.com/office/officeart/2005/8/layout/list1"/>
    <dgm:cxn modelId="{868EF8F5-6199-4A64-9AB2-AA5587550EB3}" type="presParOf" srcId="{C331C2E1-E2D6-4711-8E83-CBDEEDB47E9B}" destId="{2187317B-9B7F-42E0-8355-DBD279585CD4}" srcOrd="8" destOrd="0" presId="urn:microsoft.com/office/officeart/2005/8/layout/list1"/>
    <dgm:cxn modelId="{4D1B96EA-6E09-46B2-A73F-9A3ABF911EFE}" type="presParOf" srcId="{2187317B-9B7F-42E0-8355-DBD279585CD4}" destId="{365EE240-531C-48C5-B955-6A29DF24C6CD}" srcOrd="0" destOrd="0" presId="urn:microsoft.com/office/officeart/2005/8/layout/list1"/>
    <dgm:cxn modelId="{ABA01BAC-28CE-49DE-A26F-DDDCBC3D29DD}" type="presParOf" srcId="{2187317B-9B7F-42E0-8355-DBD279585CD4}" destId="{4E6A76C8-191F-43CB-80B3-FF4EB3EF4375}" srcOrd="1" destOrd="0" presId="urn:microsoft.com/office/officeart/2005/8/layout/list1"/>
    <dgm:cxn modelId="{B322FC03-3C88-4D44-9015-226BDB331565}" type="presParOf" srcId="{C331C2E1-E2D6-4711-8E83-CBDEEDB47E9B}" destId="{B83D9965-7FAB-416A-95A8-FE436508ED3B}" srcOrd="9" destOrd="0" presId="urn:microsoft.com/office/officeart/2005/8/layout/list1"/>
    <dgm:cxn modelId="{6367FA0C-B71A-4E30-ACB6-B3A365F658F3}" type="presParOf" srcId="{C331C2E1-E2D6-4711-8E83-CBDEEDB47E9B}" destId="{1D140CA9-EEF1-49A7-8F87-5B765E06FAEA}" srcOrd="10" destOrd="0" presId="urn:microsoft.com/office/officeart/2005/8/layout/list1"/>
    <dgm:cxn modelId="{4D4E3C23-7B38-4871-BD58-C96CC7F7A7CE}" type="presParOf" srcId="{C331C2E1-E2D6-4711-8E83-CBDEEDB47E9B}" destId="{C6575E5F-4C7D-43CC-8188-9082BE351E81}" srcOrd="11" destOrd="0" presId="urn:microsoft.com/office/officeart/2005/8/layout/list1"/>
    <dgm:cxn modelId="{B25FE46F-131A-4FB2-A62B-D269A11BAF3A}" type="presParOf" srcId="{C331C2E1-E2D6-4711-8E83-CBDEEDB47E9B}" destId="{B1D0A3B7-9676-4608-90DA-EF66057B1F84}" srcOrd="12" destOrd="0" presId="urn:microsoft.com/office/officeart/2005/8/layout/list1"/>
    <dgm:cxn modelId="{ACFEC770-EE85-4E3C-909A-76279F76295E}" type="presParOf" srcId="{B1D0A3B7-9676-4608-90DA-EF66057B1F84}" destId="{68D40EB0-9451-4226-9F6C-02C03B5C1F98}" srcOrd="0" destOrd="0" presId="urn:microsoft.com/office/officeart/2005/8/layout/list1"/>
    <dgm:cxn modelId="{E97D57BE-AB53-4EC5-B5D5-1C618D205718}" type="presParOf" srcId="{B1D0A3B7-9676-4608-90DA-EF66057B1F84}" destId="{03E574AE-901E-43E2-8D94-259F4DD01057}" srcOrd="1" destOrd="0" presId="urn:microsoft.com/office/officeart/2005/8/layout/list1"/>
    <dgm:cxn modelId="{6C325BB2-EF89-44CC-B9DE-ABE45F371594}" type="presParOf" srcId="{C331C2E1-E2D6-4711-8E83-CBDEEDB47E9B}" destId="{0F7D2FE6-B7FF-452F-A1F7-14E4AD2316CE}" srcOrd="13" destOrd="0" presId="urn:microsoft.com/office/officeart/2005/8/layout/list1"/>
    <dgm:cxn modelId="{E2A4CD0F-72BB-4180-867B-E21076768D96}" type="presParOf" srcId="{C331C2E1-E2D6-4711-8E83-CBDEEDB47E9B}" destId="{C183CA08-7A3D-4AA8-9261-89203ABC58AA}" srcOrd="14" destOrd="0" presId="urn:microsoft.com/office/officeart/2005/8/layout/list1"/>
    <dgm:cxn modelId="{E98B0DBE-6DFE-4E3C-B49B-0EAE556AB892}" type="presParOf" srcId="{C331C2E1-E2D6-4711-8E83-CBDEEDB47E9B}" destId="{E6BDFD13-D7F5-4C25-A038-61ACCDC68B93}" srcOrd="15" destOrd="0" presId="urn:microsoft.com/office/officeart/2005/8/layout/list1"/>
    <dgm:cxn modelId="{691CCFC1-D062-4364-804D-A88D86F71FFC}" type="presParOf" srcId="{C331C2E1-E2D6-4711-8E83-CBDEEDB47E9B}" destId="{5B0F59C0-6A6B-4370-A468-74F10422E87F}" srcOrd="16" destOrd="0" presId="urn:microsoft.com/office/officeart/2005/8/layout/list1"/>
    <dgm:cxn modelId="{4F40B3EB-06A4-4146-B0EB-9FE634F92319}" type="presParOf" srcId="{5B0F59C0-6A6B-4370-A468-74F10422E87F}" destId="{DC29F844-875E-4259-957F-C1249E648F27}" srcOrd="0" destOrd="0" presId="urn:microsoft.com/office/officeart/2005/8/layout/list1"/>
    <dgm:cxn modelId="{B179F34E-4251-44FB-8419-17810D0FE4E9}" type="presParOf" srcId="{5B0F59C0-6A6B-4370-A468-74F10422E87F}" destId="{A73B1A95-4E68-45FE-8A33-911286B9EF1F}" srcOrd="1" destOrd="0" presId="urn:microsoft.com/office/officeart/2005/8/layout/list1"/>
    <dgm:cxn modelId="{BF10951C-9670-4F56-8C4C-CE8A67DA74FC}" type="presParOf" srcId="{C331C2E1-E2D6-4711-8E83-CBDEEDB47E9B}" destId="{10AEE541-975F-4F64-8028-58840CFD4F1A}" srcOrd="17" destOrd="0" presId="urn:microsoft.com/office/officeart/2005/8/layout/list1"/>
    <dgm:cxn modelId="{A0412606-646C-4F3A-8F54-6CCBC0CF7535}" type="presParOf" srcId="{C331C2E1-E2D6-4711-8E83-CBDEEDB47E9B}" destId="{5F6B3061-87AB-4AF9-9512-2A4DEF02862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69EEA4-881B-45E0-AC0B-2ECDAFEE4417}" type="doc">
      <dgm:prSet loTypeId="urn:microsoft.com/office/officeart/2005/8/layout/equation1" loCatId="process" qsTypeId="urn:microsoft.com/office/officeart/2005/8/quickstyle/simple5" qsCatId="simple" csTypeId="urn:microsoft.com/office/officeart/2005/8/colors/colorful5" csCatId="colorful" phldr="1"/>
      <dgm:spPr/>
    </dgm:pt>
    <dgm:pt modelId="{2446EAB5-AF65-49A9-A77F-CCDBCA64B873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</a:t>
          </a:r>
        </a:p>
      </dgm:t>
    </dgm:pt>
    <dgm:pt modelId="{14D4BE42-E002-4513-A574-69425B766CB5}" type="parTrans" cxnId="{7A368FCA-D520-465E-B590-72375A45FE76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FF9554-79EE-4E55-8EA7-172FC00EA8B7}" type="sibTrans" cxnId="{7A368FCA-D520-465E-B590-72375A45FE76}">
      <dgm:prSet custT="1"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46A44-3E32-4459-918C-802D1DAF483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бюджета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716A9-3E3C-46E4-99D8-36609C451319}" type="parTrans" cxnId="{644F23EE-5642-40D3-B5E3-98A4D341125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13E0D-3E0B-40B8-A880-445252871619}" type="sibTrans" cxnId="{644F23EE-5642-40D3-B5E3-98A4D3411251}">
      <dgm:prSet custT="1"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6BB909-0BB0-4C48-99B6-466A811F6421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 бюджета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538EE-AE10-48FE-A7A9-3BB4C9FA7C62}" type="parTrans" cxnId="{2351F42E-593F-436A-B85D-CB913330E4A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D6616-FA02-44E7-A4FB-6E1826A5A55F}" type="sibTrans" cxnId="{2351F42E-593F-436A-B85D-CB913330E4A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9DB38-EDA3-48EE-942A-030E61D090F8}" type="pres">
      <dgm:prSet presAssocID="{3B69EEA4-881B-45E0-AC0B-2ECDAFEE4417}" presName="linearFlow" presStyleCnt="0">
        <dgm:presLayoutVars>
          <dgm:dir/>
          <dgm:resizeHandles val="exact"/>
        </dgm:presLayoutVars>
      </dgm:prSet>
      <dgm:spPr/>
    </dgm:pt>
    <dgm:pt modelId="{2EBB6538-69C0-42EA-BF37-DD6CD2214894}" type="pres">
      <dgm:prSet presAssocID="{2446EAB5-AF65-49A9-A77F-CCDBCA64B87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6EEC6-4D9F-4474-9041-D194C43C9F1B}" type="pres">
      <dgm:prSet presAssocID="{DEFF9554-79EE-4E55-8EA7-172FC00EA8B7}" presName="spacerL" presStyleCnt="0"/>
      <dgm:spPr/>
    </dgm:pt>
    <dgm:pt modelId="{FA2BC46A-1583-485B-AFB3-B364513A72D4}" type="pres">
      <dgm:prSet presAssocID="{DEFF9554-79EE-4E55-8EA7-172FC00EA8B7}" presName="sibTrans" presStyleLbl="sibTrans2D1" presStyleIdx="0" presStyleCnt="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76BE7B11-5B89-4D00-8339-66A6B176DBB2}" type="pres">
      <dgm:prSet presAssocID="{DEFF9554-79EE-4E55-8EA7-172FC00EA8B7}" presName="spacerR" presStyleCnt="0"/>
      <dgm:spPr/>
    </dgm:pt>
    <dgm:pt modelId="{96416443-9AB6-4899-9BBB-622A774D7C7A}" type="pres">
      <dgm:prSet presAssocID="{01A46A44-3E32-4459-918C-802D1DAF483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22EC2-09B3-4B81-905C-360E990144E5}" type="pres">
      <dgm:prSet presAssocID="{67113E0D-3E0B-40B8-A880-445252871619}" presName="spacerL" presStyleCnt="0"/>
      <dgm:spPr/>
    </dgm:pt>
    <dgm:pt modelId="{3D00859F-4EAB-4775-8EED-3BB90D6980C3}" type="pres">
      <dgm:prSet presAssocID="{67113E0D-3E0B-40B8-A880-44525287161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D9E18C0-4686-4646-BED3-A363C77736B4}" type="pres">
      <dgm:prSet presAssocID="{67113E0D-3E0B-40B8-A880-445252871619}" presName="spacerR" presStyleCnt="0"/>
      <dgm:spPr/>
    </dgm:pt>
    <dgm:pt modelId="{54DFAE4C-BF4E-4D15-989A-4AD8B33D25FF}" type="pres">
      <dgm:prSet presAssocID="{A66BB909-0BB0-4C48-99B6-466A811F642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3D18E5-DBD1-4457-8379-FBAE78746D09}" type="presOf" srcId="{3B69EEA4-881B-45E0-AC0B-2ECDAFEE4417}" destId="{46A9DB38-EDA3-48EE-942A-030E61D090F8}" srcOrd="0" destOrd="0" presId="urn:microsoft.com/office/officeart/2005/8/layout/equation1"/>
    <dgm:cxn modelId="{6AD84CEA-9E56-472A-A276-8287BE0E63FA}" type="presOf" srcId="{67113E0D-3E0B-40B8-A880-445252871619}" destId="{3D00859F-4EAB-4775-8EED-3BB90D6980C3}" srcOrd="0" destOrd="0" presId="urn:microsoft.com/office/officeart/2005/8/layout/equation1"/>
    <dgm:cxn modelId="{F80AD465-44EB-4DDC-857F-AB88BF6BB526}" type="presOf" srcId="{DEFF9554-79EE-4E55-8EA7-172FC00EA8B7}" destId="{FA2BC46A-1583-485B-AFB3-B364513A72D4}" srcOrd="0" destOrd="0" presId="urn:microsoft.com/office/officeart/2005/8/layout/equation1"/>
    <dgm:cxn modelId="{7A368FCA-D520-465E-B590-72375A45FE76}" srcId="{3B69EEA4-881B-45E0-AC0B-2ECDAFEE4417}" destId="{2446EAB5-AF65-49A9-A77F-CCDBCA64B873}" srcOrd="0" destOrd="0" parTransId="{14D4BE42-E002-4513-A574-69425B766CB5}" sibTransId="{DEFF9554-79EE-4E55-8EA7-172FC00EA8B7}"/>
    <dgm:cxn modelId="{644F23EE-5642-40D3-B5E3-98A4D3411251}" srcId="{3B69EEA4-881B-45E0-AC0B-2ECDAFEE4417}" destId="{01A46A44-3E32-4459-918C-802D1DAF483E}" srcOrd="1" destOrd="0" parTransId="{1E9716A9-3E3C-46E4-99D8-36609C451319}" sibTransId="{67113E0D-3E0B-40B8-A880-445252871619}"/>
    <dgm:cxn modelId="{21AF8EB3-F48A-4711-8865-96DE0D6E6CEC}" type="presOf" srcId="{A66BB909-0BB0-4C48-99B6-466A811F6421}" destId="{54DFAE4C-BF4E-4D15-989A-4AD8B33D25FF}" srcOrd="0" destOrd="0" presId="urn:microsoft.com/office/officeart/2005/8/layout/equation1"/>
    <dgm:cxn modelId="{2351F42E-593F-436A-B85D-CB913330E4A4}" srcId="{3B69EEA4-881B-45E0-AC0B-2ECDAFEE4417}" destId="{A66BB909-0BB0-4C48-99B6-466A811F6421}" srcOrd="2" destOrd="0" parTransId="{E7E538EE-AE10-48FE-A7A9-3BB4C9FA7C62}" sibTransId="{35FD6616-FA02-44E7-A4FB-6E1826A5A55F}"/>
    <dgm:cxn modelId="{53D4B073-2BC3-4C88-BFEB-604FC05BF773}" type="presOf" srcId="{01A46A44-3E32-4459-918C-802D1DAF483E}" destId="{96416443-9AB6-4899-9BBB-622A774D7C7A}" srcOrd="0" destOrd="0" presId="urn:microsoft.com/office/officeart/2005/8/layout/equation1"/>
    <dgm:cxn modelId="{43C7FDC6-4C96-4B64-8678-63FA5056558D}" type="presOf" srcId="{2446EAB5-AF65-49A9-A77F-CCDBCA64B873}" destId="{2EBB6538-69C0-42EA-BF37-DD6CD2214894}" srcOrd="0" destOrd="0" presId="urn:microsoft.com/office/officeart/2005/8/layout/equation1"/>
    <dgm:cxn modelId="{4D8B292C-75F5-40C3-ADB2-7688B92CF6F7}" type="presParOf" srcId="{46A9DB38-EDA3-48EE-942A-030E61D090F8}" destId="{2EBB6538-69C0-42EA-BF37-DD6CD2214894}" srcOrd="0" destOrd="0" presId="urn:microsoft.com/office/officeart/2005/8/layout/equation1"/>
    <dgm:cxn modelId="{DBBDA3BE-81AC-4667-A8D9-FC0E9D57D951}" type="presParOf" srcId="{46A9DB38-EDA3-48EE-942A-030E61D090F8}" destId="{F976EEC6-4D9F-4474-9041-D194C43C9F1B}" srcOrd="1" destOrd="0" presId="urn:microsoft.com/office/officeart/2005/8/layout/equation1"/>
    <dgm:cxn modelId="{72344BAD-EE38-4D99-B6DF-5885569907B0}" type="presParOf" srcId="{46A9DB38-EDA3-48EE-942A-030E61D090F8}" destId="{FA2BC46A-1583-485B-AFB3-B364513A72D4}" srcOrd="2" destOrd="0" presId="urn:microsoft.com/office/officeart/2005/8/layout/equation1"/>
    <dgm:cxn modelId="{60CBE498-62B0-42CD-BA0C-60BBE8BAF9B4}" type="presParOf" srcId="{46A9DB38-EDA3-48EE-942A-030E61D090F8}" destId="{76BE7B11-5B89-4D00-8339-66A6B176DBB2}" srcOrd="3" destOrd="0" presId="urn:microsoft.com/office/officeart/2005/8/layout/equation1"/>
    <dgm:cxn modelId="{FC2716CF-6D4A-4FBF-BF66-6F08FF7E7690}" type="presParOf" srcId="{46A9DB38-EDA3-48EE-942A-030E61D090F8}" destId="{96416443-9AB6-4899-9BBB-622A774D7C7A}" srcOrd="4" destOrd="0" presId="urn:microsoft.com/office/officeart/2005/8/layout/equation1"/>
    <dgm:cxn modelId="{DC5AAC6D-ED20-4223-A6AA-E2CFF73833BA}" type="presParOf" srcId="{46A9DB38-EDA3-48EE-942A-030E61D090F8}" destId="{0E822EC2-09B3-4B81-905C-360E990144E5}" srcOrd="5" destOrd="0" presId="urn:microsoft.com/office/officeart/2005/8/layout/equation1"/>
    <dgm:cxn modelId="{5DF1EDD5-2BC8-44E1-9F82-CAC096F20942}" type="presParOf" srcId="{46A9DB38-EDA3-48EE-942A-030E61D090F8}" destId="{3D00859F-4EAB-4775-8EED-3BB90D6980C3}" srcOrd="6" destOrd="0" presId="urn:microsoft.com/office/officeart/2005/8/layout/equation1"/>
    <dgm:cxn modelId="{1744C3DE-A1B9-40CE-8E00-C116BC83124D}" type="presParOf" srcId="{46A9DB38-EDA3-48EE-942A-030E61D090F8}" destId="{FD9E18C0-4686-4646-BED3-A363C77736B4}" srcOrd="7" destOrd="0" presId="urn:microsoft.com/office/officeart/2005/8/layout/equation1"/>
    <dgm:cxn modelId="{9E285C57-F58E-42EF-952C-C997863FDF32}" type="presParOf" srcId="{46A9DB38-EDA3-48EE-942A-030E61D090F8}" destId="{54DFAE4C-BF4E-4D15-989A-4AD8B33D25FF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E99F4DC-C53B-4977-856A-2792FA4D36CA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D6CB60-3271-4284-9538-EF67AEFEA25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290B5-8689-4A74-9555-E0848E262342}" type="parTrans" cxnId="{A7399AD0-0666-4AF5-95ED-595A0C3E1F7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42B68-5E56-4932-A7F5-86D55A9DF652}" type="sibTrans" cxnId="{A7399AD0-0666-4AF5-95ED-595A0C3E1F7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83DC1-4C80-4151-974A-4F086DDB8BC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бюджетного процесса в городском поселении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6F08D-A5EB-4E48-8F3F-E9108C4ADEE8}" type="parTrans" cxnId="{EAF76C49-4431-4740-A705-06E971DBD7E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92DA7-086A-4A5C-8727-3322CA0E801D}" type="sibTrans" cxnId="{EAF76C49-4431-4740-A705-06E971DBD7EF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3D679-CA5D-4F65-A5C4-7350E4A1CFB1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CA5719-A905-41AD-89A2-BEF0C3DEAC59}" type="parTrans" cxnId="{792F28AA-3344-44D7-9C9A-CEDEFFD3122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57F399-D931-4A26-9E12-6B86E3BF93E6}" type="sibTrans" cxnId="{792F28AA-3344-44D7-9C9A-CEDEFFD3122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8E34F-042A-4CF0-A83A-71C2C420C450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системы, повышение качества управления муниципальными финансами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F73CD-EAEA-4567-B402-FED05AB02F66}" type="parTrans" cxnId="{3B619AB7-FFA8-4350-8CB0-DE164A9019D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6BB22-9298-4E24-892A-D1FE8F375E98}" type="sibTrans" cxnId="{3B619AB7-FFA8-4350-8CB0-DE164A9019D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AD613-1911-479E-8B01-6817051F1C7E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муниципального финансового контроля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BFA19-C34D-4B4C-B726-92B6D875B151}" type="parTrans" cxnId="{3EA2AC93-CC71-4261-98CD-B99365F2DD9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3586C-3845-4DB1-8209-9A5183B7101F}" type="sibTrans" cxnId="{3EA2AC93-CC71-4261-98CD-B99365F2DD9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8ACF8-1E39-45E1-B0B1-DCF5B690F3B9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информационной системы управления муниципальными финансами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925D7-50D0-422B-BD5C-CBD6809F2ABD}" type="parTrans" cxnId="{F9175FB8-7F6E-498D-98F8-5443BAAF725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1A7BA-2597-4996-A415-D3FD6EE9C401}" type="sibTrans" cxnId="{F9175FB8-7F6E-498D-98F8-5443BAAF725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D255F2-F17D-4EB8-B615-59A94F97AB8E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3C153-FEAB-4093-BE9B-B848B05C9996}" type="parTrans" cxnId="{0833E356-52B2-43B3-94B2-AA9C0A1260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CD9898-B0EC-4AE9-A184-77CAAA6556B4}" type="sibTrans" cxnId="{0833E356-52B2-43B3-94B2-AA9C0A12605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93136-A611-405E-AF9A-D1DEAC89FFC8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Нормативное правовое регулирование в сфере бюджетного процесса и его совершенствование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251BC6-9379-4696-9EC6-1B8A762433C7}" type="parTrans" cxnId="{18043DCD-8C6D-4EC3-BC87-E80598F40E5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9F11F-FA1E-4B41-9CA6-35AC52082F54}" type="sibTrans" cxnId="{18043DCD-8C6D-4EC3-BC87-E80598F40E5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EC2BBE-0604-4222-BF6C-071903C9607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планирования и исполнения бюджета городского поселения Федоровский, кассового обслуживания исполнения бюджета городского поселения Федоровский, ведения бюджетного учета и формирования бюджетной отчетности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90355-6761-441D-9839-B36DDCEE8070}" type="parTrans" cxnId="{31E9277A-82F0-4245-B056-F205A583BB1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B7404-38DA-4B2E-83A1-37800C7F4A14}" type="sibTrans" cxnId="{31E9277A-82F0-4245-B056-F205A583BB17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2A08C-5ADD-4223-BDD1-52B1BFF0BF9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внутреннего муниципального финансового контроля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C3AE2-418E-4507-9B15-302FC158CF29}" type="parTrans" cxnId="{C575A744-73B7-4074-BD27-E331F137D1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A88F2-BC58-43E3-AB44-84ECA6CECE4F}" type="sibTrans" cxnId="{C575A744-73B7-4074-BD27-E331F137D1E6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9254DE-DF9E-4347-BC28-F755FAD607B8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контроля за соблюдением законодательства Российской Федерации при использовании средств бюджета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71BFEA-2299-4D85-8368-95097F2707EC}" type="parTrans" cxnId="{C3BE377A-7706-41D5-8DE9-3D1F731D2F6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7C3FF-F513-4559-B3C0-C5A48D7CB021}" type="sibTrans" cxnId="{C3BE377A-7706-41D5-8DE9-3D1F731D2F6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F2D18-5C43-44AB-90E1-E3986A306825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деятельности органов местного самоуправления городского поселения Федоровский, применения информационных и телекоммуникационных технологий в сфере управления общественными финансами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5AC65-F34D-434F-AC57-3C15BC88C1D4}" type="parTrans" cxnId="{3C173965-5E2A-4D1A-AC03-76D6C049CB0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5783C-524F-4FB3-B09C-67C206926B96}" type="sibTrans" cxnId="{3C173965-5E2A-4D1A-AC03-76D6C049CB0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AA7B3-6B16-4331-ADCB-326450E2172C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A5A4B-6F33-41A2-90B2-A3F5A89F3864}" type="parTrans" cxnId="{766988F8-9008-4100-A10F-4EF3E8AB3B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3DF3-5E29-4BEA-B4D0-B43BBAC929D3}" type="sibTrans" cxnId="{766988F8-9008-4100-A10F-4EF3E8AB3B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D73A1-2D36-42F2-A76A-F1C4CF46BCE8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плановых назначений по налоговым и неналоговым доходам на уровне 100-105%; исполнение расходных обязательств городского поселения Федоровский в размере не менее 95%; охват бюджетных ассигнований бюджета городского поселения Федоровский показателями, характеризующими цели и результаты их использования в объеме не менее 90%; открытость бюджета; качество организации и осуществления бюджетного процесса в городском поселении Федоровский по оценке Департамента финансов администрации Сургутского района городское поселение Федоровский должно занять позицию в рейтинге не ниже третьего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6261D-1D75-4103-ADA0-A8E80A2E0C19}" type="parTrans" cxnId="{D53909CD-71B2-419E-9A67-EC0F600C8B8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986E7-46DA-4E78-B9EA-FF856DE90BDD}" type="sibTrans" cxnId="{D53909CD-71B2-419E-9A67-EC0F600C8B8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AEAD0-836B-412D-B0B1-BBE3612B479F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EB1F1-C073-428F-85E6-914CB8171065}" type="parTrans" cxnId="{038AD20F-953D-403F-8D2F-19573650F90C}">
      <dgm:prSet/>
      <dgm:spPr/>
      <dgm:t>
        <a:bodyPr/>
        <a:lstStyle/>
        <a:p>
          <a:endParaRPr lang="ru-RU"/>
        </a:p>
      </dgm:t>
    </dgm:pt>
    <dgm:pt modelId="{F184EF3B-FC80-4ABE-BAE7-8512079D69A9}" type="sibTrans" cxnId="{038AD20F-953D-403F-8D2F-19573650F90C}">
      <dgm:prSet/>
      <dgm:spPr/>
      <dgm:t>
        <a:bodyPr/>
        <a:lstStyle/>
        <a:p>
          <a:endParaRPr lang="ru-RU"/>
        </a:p>
      </dgm:t>
    </dgm:pt>
    <dgm:pt modelId="{98229A24-30B7-4F8C-B01E-C7B4D88C906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плановых назначений по налоговым и неналоговым доходам 106,2%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83BF6-68D2-4D66-B368-D379B75AD24D}" type="parTrans" cxnId="{6BC877FF-DD11-4372-8A7B-72864835BE82}">
      <dgm:prSet/>
      <dgm:spPr/>
      <dgm:t>
        <a:bodyPr/>
        <a:lstStyle/>
        <a:p>
          <a:endParaRPr lang="ru-RU"/>
        </a:p>
      </dgm:t>
    </dgm:pt>
    <dgm:pt modelId="{5383B548-D797-454F-ADCB-192D855D99CE}" type="sibTrans" cxnId="{6BC877FF-DD11-4372-8A7B-72864835BE82}">
      <dgm:prSet/>
      <dgm:spPr/>
      <dgm:t>
        <a:bodyPr/>
        <a:lstStyle/>
        <a:p>
          <a:endParaRPr lang="ru-RU"/>
        </a:p>
      </dgm:t>
    </dgm:pt>
    <dgm:pt modelId="{37560FF9-C56D-4BD3-823D-A9045E7FBF9C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расходных обязательств 99,7%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62F519-72A9-4F5B-941F-CBD5629664DC}" type="parTrans" cxnId="{589867EB-542A-4908-8877-92F31D85C35E}">
      <dgm:prSet/>
      <dgm:spPr/>
      <dgm:t>
        <a:bodyPr/>
        <a:lstStyle/>
        <a:p>
          <a:endParaRPr lang="ru-RU"/>
        </a:p>
      </dgm:t>
    </dgm:pt>
    <dgm:pt modelId="{193C648A-8299-4DA8-BD16-BB6EB6A90E11}" type="sibTrans" cxnId="{589867EB-542A-4908-8877-92F31D85C35E}">
      <dgm:prSet/>
      <dgm:spPr/>
      <dgm:t>
        <a:bodyPr/>
        <a:lstStyle/>
        <a:p>
          <a:endParaRPr lang="ru-RU"/>
        </a:p>
      </dgm:t>
    </dgm:pt>
    <dgm:pt modelId="{C424FD45-695D-4ACE-8598-2AA76CF7B7E1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Охват бюджетных ассигнований бюджета показателями, характеризующими цели и результаты их исполнения 99,9%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CCC537-FFF1-401B-A970-CB90E69EA395}" type="parTrans" cxnId="{B4DA4069-F673-4688-B52E-D39B37D7956C}">
      <dgm:prSet/>
      <dgm:spPr/>
      <dgm:t>
        <a:bodyPr/>
        <a:lstStyle/>
        <a:p>
          <a:endParaRPr lang="ru-RU"/>
        </a:p>
      </dgm:t>
    </dgm:pt>
    <dgm:pt modelId="{6E51755A-3DBA-4877-9A4E-EF7DA1071FB6}" type="sibTrans" cxnId="{B4DA4069-F673-4688-B52E-D39B37D7956C}">
      <dgm:prSet/>
      <dgm:spPr/>
      <dgm:t>
        <a:bodyPr/>
        <a:lstStyle/>
        <a:p>
          <a:endParaRPr lang="ru-RU"/>
        </a:p>
      </dgm:t>
    </dgm:pt>
    <dgm:pt modelId="{DA796F4F-7E11-485B-BFDD-DB933CE0F253}" type="pres">
      <dgm:prSet presAssocID="{0E99F4DC-C53B-4977-856A-2792FA4D36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CC6447-C73E-4339-9717-A85586283A52}" type="pres">
      <dgm:prSet presAssocID="{97D6CB60-3271-4284-9538-EF67AEFEA254}" presName="parentLin" presStyleCnt="0"/>
      <dgm:spPr/>
    </dgm:pt>
    <dgm:pt modelId="{008B04FF-2275-41AE-A07A-B92523078373}" type="pres">
      <dgm:prSet presAssocID="{97D6CB60-3271-4284-9538-EF67AEFEA25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26AA15F-AB23-4074-BE91-03170B7A54CA}" type="pres">
      <dgm:prSet presAssocID="{97D6CB60-3271-4284-9538-EF67AEFEA25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A6888-7B73-4155-ADE0-EA83D6A64B4A}" type="pres">
      <dgm:prSet presAssocID="{97D6CB60-3271-4284-9538-EF67AEFEA254}" presName="negativeSpace" presStyleCnt="0"/>
      <dgm:spPr/>
    </dgm:pt>
    <dgm:pt modelId="{065049B5-2A47-433A-B735-2DBDEB7DF083}" type="pres">
      <dgm:prSet presAssocID="{97D6CB60-3271-4284-9538-EF67AEFEA25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483A9-9ABF-4149-9E05-721A1B7263E7}" type="pres">
      <dgm:prSet presAssocID="{5C942B68-5E56-4932-A7F5-86D55A9DF652}" presName="spaceBetweenRectangles" presStyleCnt="0"/>
      <dgm:spPr/>
    </dgm:pt>
    <dgm:pt modelId="{3FBD1F74-E853-49BE-80EA-84D427340178}" type="pres">
      <dgm:prSet presAssocID="{2563D679-CA5D-4F65-A5C4-7350E4A1CFB1}" presName="parentLin" presStyleCnt="0"/>
      <dgm:spPr/>
    </dgm:pt>
    <dgm:pt modelId="{5F03D169-7D86-474E-93D1-8090D9C8586E}" type="pres">
      <dgm:prSet presAssocID="{2563D679-CA5D-4F65-A5C4-7350E4A1CFB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EEF13ED-9774-4C74-9AEC-B0CCA02FDBBF}" type="pres">
      <dgm:prSet presAssocID="{2563D679-CA5D-4F65-A5C4-7350E4A1CFB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B2E78-8BED-47EE-A392-E2BBF0E60934}" type="pres">
      <dgm:prSet presAssocID="{2563D679-CA5D-4F65-A5C4-7350E4A1CFB1}" presName="negativeSpace" presStyleCnt="0"/>
      <dgm:spPr/>
    </dgm:pt>
    <dgm:pt modelId="{8C493BC0-46CA-43B6-8BD5-E36911AEA4DE}" type="pres">
      <dgm:prSet presAssocID="{2563D679-CA5D-4F65-A5C4-7350E4A1CFB1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A62B4-B14A-4D94-A6B3-049B13695823}" type="pres">
      <dgm:prSet presAssocID="{0457F399-D931-4A26-9E12-6B86E3BF93E6}" presName="spaceBetweenRectangles" presStyleCnt="0"/>
      <dgm:spPr/>
    </dgm:pt>
    <dgm:pt modelId="{5DAB4080-EE3C-4A12-99D2-5B4CA87BC071}" type="pres">
      <dgm:prSet presAssocID="{4ED255F2-F17D-4EB8-B615-59A94F97AB8E}" presName="parentLin" presStyleCnt="0"/>
      <dgm:spPr/>
    </dgm:pt>
    <dgm:pt modelId="{484001DA-F2A1-47A8-89B7-75CE40FCE30E}" type="pres">
      <dgm:prSet presAssocID="{4ED255F2-F17D-4EB8-B615-59A94F97AB8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83C2342-7C84-4F98-8121-DCBF78B5C96F}" type="pres">
      <dgm:prSet presAssocID="{4ED255F2-F17D-4EB8-B615-59A94F97AB8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8B4C3-8279-4D29-8857-8EA40E4A0352}" type="pres">
      <dgm:prSet presAssocID="{4ED255F2-F17D-4EB8-B615-59A94F97AB8E}" presName="negativeSpace" presStyleCnt="0"/>
      <dgm:spPr/>
    </dgm:pt>
    <dgm:pt modelId="{9F3A9B1F-2DE4-4136-9A21-02A7F09BC814}" type="pres">
      <dgm:prSet presAssocID="{4ED255F2-F17D-4EB8-B615-59A94F97AB8E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3BC9C-6C43-40BA-9625-86C3293FBCFC}" type="pres">
      <dgm:prSet presAssocID="{12CD9898-B0EC-4AE9-A184-77CAAA6556B4}" presName="spaceBetweenRectangles" presStyleCnt="0"/>
      <dgm:spPr/>
    </dgm:pt>
    <dgm:pt modelId="{A1C0DAB0-C09A-4100-AD8F-3E50AED7EA24}" type="pres">
      <dgm:prSet presAssocID="{169AA7B3-6B16-4331-ADCB-326450E2172C}" presName="parentLin" presStyleCnt="0"/>
      <dgm:spPr/>
    </dgm:pt>
    <dgm:pt modelId="{21465165-3716-4769-B364-5F116FA5B130}" type="pres">
      <dgm:prSet presAssocID="{169AA7B3-6B16-4331-ADCB-326450E2172C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B71D95-0988-428C-89F5-8210279AC10F}" type="pres">
      <dgm:prSet presAssocID="{169AA7B3-6B16-4331-ADCB-326450E2172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7F594-6C1C-45C5-BD23-AF8BE24EFD48}" type="pres">
      <dgm:prSet presAssocID="{169AA7B3-6B16-4331-ADCB-326450E2172C}" presName="negativeSpace" presStyleCnt="0"/>
      <dgm:spPr/>
    </dgm:pt>
    <dgm:pt modelId="{EBB5B158-9FAE-446F-B0AA-6AA54F89D9C2}" type="pres">
      <dgm:prSet presAssocID="{169AA7B3-6B16-4331-ADCB-326450E2172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9D2FE-FB2B-4CC9-A7B0-2E240CAA128F}" type="pres">
      <dgm:prSet presAssocID="{03FA3DF3-5E29-4BEA-B4D0-B43BBAC929D3}" presName="spaceBetweenRectangles" presStyleCnt="0"/>
      <dgm:spPr/>
    </dgm:pt>
    <dgm:pt modelId="{DF65E6E0-7191-4AD1-8A2C-5BEB6479F28F}" type="pres">
      <dgm:prSet presAssocID="{8D3AEAD0-836B-412D-B0B1-BBE3612B479F}" presName="parentLin" presStyleCnt="0"/>
      <dgm:spPr/>
    </dgm:pt>
    <dgm:pt modelId="{20FF9F18-9D07-4748-B38F-F0D67844C35D}" type="pres">
      <dgm:prSet presAssocID="{8D3AEAD0-836B-412D-B0B1-BBE3612B479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4049EFAC-0C9B-402F-955A-39EAFAE2F241}" type="pres">
      <dgm:prSet presAssocID="{8D3AEAD0-836B-412D-B0B1-BBE3612B479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55257-CFBC-45DE-9943-F0BE06DF683C}" type="pres">
      <dgm:prSet presAssocID="{8D3AEAD0-836B-412D-B0B1-BBE3612B479F}" presName="negativeSpace" presStyleCnt="0"/>
      <dgm:spPr/>
    </dgm:pt>
    <dgm:pt modelId="{1B6720DD-FBCF-4C21-94FA-F88F16156D28}" type="pres">
      <dgm:prSet presAssocID="{8D3AEAD0-836B-412D-B0B1-BBE3612B479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02228C-8313-4D84-9BA4-881AE5E05CC9}" type="presOf" srcId="{678D73A1-2D36-42F2-A76A-F1C4CF46BCE8}" destId="{EBB5B158-9FAE-446F-B0AA-6AA54F89D9C2}" srcOrd="0" destOrd="0" presId="urn:microsoft.com/office/officeart/2005/8/layout/list1"/>
    <dgm:cxn modelId="{C575A744-73B7-4074-BD27-E331F137D1E6}" srcId="{4ED255F2-F17D-4EB8-B615-59A94F97AB8E}" destId="{A072A08C-5ADD-4223-BDD1-52B1BFF0BF94}" srcOrd="2" destOrd="0" parTransId="{CB1C3AE2-418E-4507-9B15-302FC158CF29}" sibTransId="{4FDA88F2-BC58-43E3-AB44-84ECA6CECE4F}"/>
    <dgm:cxn modelId="{B4DA4069-F673-4688-B52E-D39B37D7956C}" srcId="{8D3AEAD0-836B-412D-B0B1-BBE3612B479F}" destId="{C424FD45-695D-4ACE-8598-2AA76CF7B7E1}" srcOrd="2" destOrd="0" parTransId="{1FCCC537-FFF1-401B-A970-CB90E69EA395}" sibTransId="{6E51755A-3DBA-4877-9A4E-EF7DA1071FB6}"/>
    <dgm:cxn modelId="{4D1C85AE-74E4-4EB5-8539-9CA285A1810F}" type="presOf" srcId="{169AA7B3-6B16-4331-ADCB-326450E2172C}" destId="{21465165-3716-4769-B364-5F116FA5B130}" srcOrd="0" destOrd="0" presId="urn:microsoft.com/office/officeart/2005/8/layout/list1"/>
    <dgm:cxn modelId="{1ADA0536-830A-4470-A776-3ED80520F397}" type="presOf" srcId="{F6EC2BBE-0604-4222-BF6C-071903C96074}" destId="{9F3A9B1F-2DE4-4136-9A21-02A7F09BC814}" srcOrd="0" destOrd="1" presId="urn:microsoft.com/office/officeart/2005/8/layout/list1"/>
    <dgm:cxn modelId="{3EA2AC93-CC71-4261-98CD-B99365F2DD9A}" srcId="{97D6CB60-3271-4284-9538-EF67AEFEA254}" destId="{595AD613-1911-479E-8B01-6817051F1C7E}" srcOrd="1" destOrd="0" parTransId="{483BFA19-C34D-4B4C-B726-92B6D875B151}" sibTransId="{6FA3586C-3845-4DB1-8209-9A5183B7101F}"/>
    <dgm:cxn modelId="{3C173965-5E2A-4D1A-AC03-76D6C049CB00}" srcId="{4ED255F2-F17D-4EB8-B615-59A94F97AB8E}" destId="{7D0F2D18-5C43-44AB-90E1-E3986A306825}" srcOrd="4" destOrd="0" parTransId="{1025AC65-F34D-434F-AC57-3C15BC88C1D4}" sibTransId="{06A5783C-524F-4FB3-B09C-67C206926B96}"/>
    <dgm:cxn modelId="{602D93EB-D5C6-444B-B062-16E0D76A96A0}" type="presOf" srcId="{97D6CB60-3271-4284-9538-EF67AEFEA254}" destId="{826AA15F-AB23-4074-BE91-03170B7A54CA}" srcOrd="1" destOrd="0" presId="urn:microsoft.com/office/officeart/2005/8/layout/list1"/>
    <dgm:cxn modelId="{C3BE377A-7706-41D5-8DE9-3D1F731D2F64}" srcId="{4ED255F2-F17D-4EB8-B615-59A94F97AB8E}" destId="{F69254DE-DF9E-4347-BC28-F755FAD607B8}" srcOrd="3" destOrd="0" parTransId="{8E71BFEA-2299-4D85-8368-95097F2707EC}" sibTransId="{AA77C3FF-F513-4559-B3C0-C5A48D7CB021}"/>
    <dgm:cxn modelId="{A8EDEC26-7B6A-495B-8267-0745CB021FFB}" type="presOf" srcId="{8D3AEAD0-836B-412D-B0B1-BBE3612B479F}" destId="{4049EFAC-0C9B-402F-955A-39EAFAE2F241}" srcOrd="1" destOrd="0" presId="urn:microsoft.com/office/officeart/2005/8/layout/list1"/>
    <dgm:cxn modelId="{766988F8-9008-4100-A10F-4EF3E8AB3B4D}" srcId="{0E99F4DC-C53B-4977-856A-2792FA4D36CA}" destId="{169AA7B3-6B16-4331-ADCB-326450E2172C}" srcOrd="3" destOrd="0" parTransId="{C48A5A4B-6F33-41A2-90B2-A3F5A89F3864}" sibTransId="{03FA3DF3-5E29-4BEA-B4D0-B43BBAC929D3}"/>
    <dgm:cxn modelId="{6BC877FF-DD11-4372-8A7B-72864835BE82}" srcId="{8D3AEAD0-836B-412D-B0B1-BBE3612B479F}" destId="{98229A24-30B7-4F8C-B01E-C7B4D88C906C}" srcOrd="0" destOrd="0" parTransId="{06983BF6-68D2-4D66-B368-D379B75AD24D}" sibTransId="{5383B548-D797-454F-ADCB-192D855D99CE}"/>
    <dgm:cxn modelId="{BD68EBC1-AB90-409F-A906-03822BEEB296}" type="presOf" srcId="{98229A24-30B7-4F8C-B01E-C7B4D88C906C}" destId="{1B6720DD-FBCF-4C21-94FA-F88F16156D28}" srcOrd="0" destOrd="0" presId="urn:microsoft.com/office/officeart/2005/8/layout/list1"/>
    <dgm:cxn modelId="{CFA7C839-D0FC-4E1F-B30F-1697F1E443CD}" type="presOf" srcId="{1E593136-A611-405E-AF9A-D1DEAC89FFC8}" destId="{9F3A9B1F-2DE4-4136-9A21-02A7F09BC814}" srcOrd="0" destOrd="0" presId="urn:microsoft.com/office/officeart/2005/8/layout/list1"/>
    <dgm:cxn modelId="{EAF76C49-4431-4740-A705-06E971DBD7EF}" srcId="{97D6CB60-3271-4284-9538-EF67AEFEA254}" destId="{C5483DC1-4C80-4151-974A-4F086DDB8BC9}" srcOrd="0" destOrd="0" parTransId="{A0E6F08D-A5EB-4E48-8F3F-E9108C4ADEE8}" sibTransId="{DF992DA7-086A-4A5C-8727-3322CA0E801D}"/>
    <dgm:cxn modelId="{27ACA855-46A5-4583-B04A-968CC531F4A8}" type="presOf" srcId="{97D6CB60-3271-4284-9538-EF67AEFEA254}" destId="{008B04FF-2275-41AE-A07A-B92523078373}" srcOrd="0" destOrd="0" presId="urn:microsoft.com/office/officeart/2005/8/layout/list1"/>
    <dgm:cxn modelId="{3B20A8AC-3A62-44C3-BE93-3439F169FB09}" type="presOf" srcId="{F69254DE-DF9E-4347-BC28-F755FAD607B8}" destId="{9F3A9B1F-2DE4-4136-9A21-02A7F09BC814}" srcOrd="0" destOrd="3" presId="urn:microsoft.com/office/officeart/2005/8/layout/list1"/>
    <dgm:cxn modelId="{4AD5C863-E4EC-4209-91DD-5B5F22D4E759}" type="presOf" srcId="{4ED255F2-F17D-4EB8-B615-59A94F97AB8E}" destId="{484001DA-F2A1-47A8-89B7-75CE40FCE30E}" srcOrd="0" destOrd="0" presId="urn:microsoft.com/office/officeart/2005/8/layout/list1"/>
    <dgm:cxn modelId="{88FD8E54-D1D3-4EA7-ACED-46F8271DD16F}" type="presOf" srcId="{37560FF9-C56D-4BD3-823D-A9045E7FBF9C}" destId="{1B6720DD-FBCF-4C21-94FA-F88F16156D28}" srcOrd="0" destOrd="1" presId="urn:microsoft.com/office/officeart/2005/8/layout/list1"/>
    <dgm:cxn modelId="{D9FC5F9B-5E68-4F1C-AD5C-EDEF1506125A}" type="presOf" srcId="{C424FD45-695D-4ACE-8598-2AA76CF7B7E1}" destId="{1B6720DD-FBCF-4C21-94FA-F88F16156D28}" srcOrd="0" destOrd="2" presId="urn:microsoft.com/office/officeart/2005/8/layout/list1"/>
    <dgm:cxn modelId="{95EA74CE-0956-42B3-B506-DC09D6CC026C}" type="presOf" srcId="{8D3AEAD0-836B-412D-B0B1-BBE3612B479F}" destId="{20FF9F18-9D07-4748-B38F-F0D67844C35D}" srcOrd="0" destOrd="0" presId="urn:microsoft.com/office/officeart/2005/8/layout/list1"/>
    <dgm:cxn modelId="{3B619AB7-FFA8-4350-8CB0-DE164A9019D0}" srcId="{2563D679-CA5D-4F65-A5C4-7350E4A1CFB1}" destId="{DFE8E34F-042A-4CF0-A83A-71C2C420C450}" srcOrd="0" destOrd="0" parTransId="{39DF73CD-EAEA-4567-B402-FED05AB02F66}" sibTransId="{7B16BB22-9298-4E24-892A-D1FE8F375E98}"/>
    <dgm:cxn modelId="{0EDAAA7B-C0D0-49CE-83A2-D6DF59F4E1FC}" type="presOf" srcId="{A072A08C-5ADD-4223-BDD1-52B1BFF0BF94}" destId="{9F3A9B1F-2DE4-4136-9A21-02A7F09BC814}" srcOrd="0" destOrd="2" presId="urn:microsoft.com/office/officeart/2005/8/layout/list1"/>
    <dgm:cxn modelId="{1A7CC80D-F407-4C66-8016-55B59B191B0E}" type="presOf" srcId="{C5483DC1-4C80-4151-974A-4F086DDB8BC9}" destId="{065049B5-2A47-433A-B735-2DBDEB7DF083}" srcOrd="0" destOrd="0" presId="urn:microsoft.com/office/officeart/2005/8/layout/list1"/>
    <dgm:cxn modelId="{F9175FB8-7F6E-498D-98F8-5443BAAF7250}" srcId="{97D6CB60-3271-4284-9538-EF67AEFEA254}" destId="{9418ACF8-1E39-45E1-B0B1-DCF5B690F3B9}" srcOrd="2" destOrd="0" parTransId="{39D925D7-50D0-422B-BD5C-CBD6809F2ABD}" sibTransId="{5521A7BA-2597-4996-A415-D3FD6EE9C401}"/>
    <dgm:cxn modelId="{B90906C1-E870-4700-A3A8-6D57F7831E8F}" type="presOf" srcId="{4ED255F2-F17D-4EB8-B615-59A94F97AB8E}" destId="{483C2342-7C84-4F98-8121-DCBF78B5C96F}" srcOrd="1" destOrd="0" presId="urn:microsoft.com/office/officeart/2005/8/layout/list1"/>
    <dgm:cxn modelId="{C76257D7-2695-4F2D-9579-EF9617DFFA94}" type="presOf" srcId="{DFE8E34F-042A-4CF0-A83A-71C2C420C450}" destId="{8C493BC0-46CA-43B6-8BD5-E36911AEA4DE}" srcOrd="0" destOrd="0" presId="urn:microsoft.com/office/officeart/2005/8/layout/list1"/>
    <dgm:cxn modelId="{3EA3FCD8-51F4-4B50-BF35-7C0193D85001}" type="presOf" srcId="{7D0F2D18-5C43-44AB-90E1-E3986A306825}" destId="{9F3A9B1F-2DE4-4136-9A21-02A7F09BC814}" srcOrd="0" destOrd="4" presId="urn:microsoft.com/office/officeart/2005/8/layout/list1"/>
    <dgm:cxn modelId="{18043DCD-8C6D-4EC3-BC87-E80598F40E5C}" srcId="{4ED255F2-F17D-4EB8-B615-59A94F97AB8E}" destId="{1E593136-A611-405E-AF9A-D1DEAC89FFC8}" srcOrd="0" destOrd="0" parTransId="{0A251BC6-9379-4696-9EC6-1B8A762433C7}" sibTransId="{9BF9F11F-FA1E-4B41-9CA6-35AC52082F54}"/>
    <dgm:cxn modelId="{589867EB-542A-4908-8877-92F31D85C35E}" srcId="{8D3AEAD0-836B-412D-B0B1-BBE3612B479F}" destId="{37560FF9-C56D-4BD3-823D-A9045E7FBF9C}" srcOrd="1" destOrd="0" parTransId="{8A62F519-72A9-4F5B-941F-CBD5629664DC}" sibTransId="{193C648A-8299-4DA8-BD16-BB6EB6A90E11}"/>
    <dgm:cxn modelId="{4F9C731E-F75A-4A30-B9DC-80B91C05910C}" type="presOf" srcId="{2563D679-CA5D-4F65-A5C4-7350E4A1CFB1}" destId="{8EEF13ED-9774-4C74-9AEC-B0CCA02FDBBF}" srcOrd="1" destOrd="0" presId="urn:microsoft.com/office/officeart/2005/8/layout/list1"/>
    <dgm:cxn modelId="{3179ED4F-B8BD-4686-B4E5-CF00D85953A7}" type="presOf" srcId="{9418ACF8-1E39-45E1-B0B1-DCF5B690F3B9}" destId="{065049B5-2A47-433A-B735-2DBDEB7DF083}" srcOrd="0" destOrd="2" presId="urn:microsoft.com/office/officeart/2005/8/layout/list1"/>
    <dgm:cxn modelId="{F020D8B5-FD0E-4FB5-AB2D-B120182DE88C}" type="presOf" srcId="{2563D679-CA5D-4F65-A5C4-7350E4A1CFB1}" destId="{5F03D169-7D86-474E-93D1-8090D9C8586E}" srcOrd="0" destOrd="0" presId="urn:microsoft.com/office/officeart/2005/8/layout/list1"/>
    <dgm:cxn modelId="{D53909CD-71B2-419E-9A67-EC0F600C8B85}" srcId="{169AA7B3-6B16-4331-ADCB-326450E2172C}" destId="{678D73A1-2D36-42F2-A76A-F1C4CF46BCE8}" srcOrd="0" destOrd="0" parTransId="{3FC6261D-1D75-4103-ADA0-A8E80A2E0C19}" sibTransId="{1E8986E7-46DA-4E78-B9EA-FF856DE90BDD}"/>
    <dgm:cxn modelId="{A7399AD0-0666-4AF5-95ED-595A0C3E1F76}" srcId="{0E99F4DC-C53B-4977-856A-2792FA4D36CA}" destId="{97D6CB60-3271-4284-9538-EF67AEFEA254}" srcOrd="0" destOrd="0" parTransId="{9A1290B5-8689-4A74-9555-E0848E262342}" sibTransId="{5C942B68-5E56-4932-A7F5-86D55A9DF652}"/>
    <dgm:cxn modelId="{B70DAB0C-5672-400F-8BA3-B3FAE0D545B9}" type="presOf" srcId="{0E99F4DC-C53B-4977-856A-2792FA4D36CA}" destId="{DA796F4F-7E11-485B-BFDD-DB933CE0F253}" srcOrd="0" destOrd="0" presId="urn:microsoft.com/office/officeart/2005/8/layout/list1"/>
    <dgm:cxn modelId="{31E9277A-82F0-4245-B056-F205A583BB17}" srcId="{4ED255F2-F17D-4EB8-B615-59A94F97AB8E}" destId="{F6EC2BBE-0604-4222-BF6C-071903C96074}" srcOrd="1" destOrd="0" parTransId="{8BD90355-6761-441D-9839-B36DDCEE8070}" sibTransId="{6D9B7404-38DA-4B2E-83A1-37800C7F4A14}"/>
    <dgm:cxn modelId="{038AD20F-953D-403F-8D2F-19573650F90C}" srcId="{0E99F4DC-C53B-4977-856A-2792FA4D36CA}" destId="{8D3AEAD0-836B-412D-B0B1-BBE3612B479F}" srcOrd="4" destOrd="0" parTransId="{A1EEB1F1-C073-428F-85E6-914CB8171065}" sibTransId="{F184EF3B-FC80-4ABE-BAE7-8512079D69A9}"/>
    <dgm:cxn modelId="{792F28AA-3344-44D7-9C9A-CEDEFFD31223}" srcId="{0E99F4DC-C53B-4977-856A-2792FA4D36CA}" destId="{2563D679-CA5D-4F65-A5C4-7350E4A1CFB1}" srcOrd="1" destOrd="0" parTransId="{09CA5719-A905-41AD-89A2-BEF0C3DEAC59}" sibTransId="{0457F399-D931-4A26-9E12-6B86E3BF93E6}"/>
    <dgm:cxn modelId="{A433704D-930B-49C2-A719-AAC023479C9B}" type="presOf" srcId="{595AD613-1911-479E-8B01-6817051F1C7E}" destId="{065049B5-2A47-433A-B735-2DBDEB7DF083}" srcOrd="0" destOrd="1" presId="urn:microsoft.com/office/officeart/2005/8/layout/list1"/>
    <dgm:cxn modelId="{A95588BD-519D-476D-9F06-F128E596F283}" type="presOf" srcId="{169AA7B3-6B16-4331-ADCB-326450E2172C}" destId="{ADB71D95-0988-428C-89F5-8210279AC10F}" srcOrd="1" destOrd="0" presId="urn:microsoft.com/office/officeart/2005/8/layout/list1"/>
    <dgm:cxn modelId="{0833E356-52B2-43B3-94B2-AA9C0A126051}" srcId="{0E99F4DC-C53B-4977-856A-2792FA4D36CA}" destId="{4ED255F2-F17D-4EB8-B615-59A94F97AB8E}" srcOrd="2" destOrd="0" parTransId="{4393C153-FEAB-4093-BE9B-B848B05C9996}" sibTransId="{12CD9898-B0EC-4AE9-A184-77CAAA6556B4}"/>
    <dgm:cxn modelId="{11A5C47B-8A1D-4E06-A165-0E13E14B63B2}" type="presParOf" srcId="{DA796F4F-7E11-485B-BFDD-DB933CE0F253}" destId="{E8CC6447-C73E-4339-9717-A85586283A52}" srcOrd="0" destOrd="0" presId="urn:microsoft.com/office/officeart/2005/8/layout/list1"/>
    <dgm:cxn modelId="{5AD57516-9766-476B-B133-90E7BF17C008}" type="presParOf" srcId="{E8CC6447-C73E-4339-9717-A85586283A52}" destId="{008B04FF-2275-41AE-A07A-B92523078373}" srcOrd="0" destOrd="0" presId="urn:microsoft.com/office/officeart/2005/8/layout/list1"/>
    <dgm:cxn modelId="{CDEEC9E3-9FEA-4319-BD17-FF20137EC271}" type="presParOf" srcId="{E8CC6447-C73E-4339-9717-A85586283A52}" destId="{826AA15F-AB23-4074-BE91-03170B7A54CA}" srcOrd="1" destOrd="0" presId="urn:microsoft.com/office/officeart/2005/8/layout/list1"/>
    <dgm:cxn modelId="{5CC8B129-0CFF-46A9-B18A-DCAA0015F7A9}" type="presParOf" srcId="{DA796F4F-7E11-485B-BFDD-DB933CE0F253}" destId="{412A6888-7B73-4155-ADE0-EA83D6A64B4A}" srcOrd="1" destOrd="0" presId="urn:microsoft.com/office/officeart/2005/8/layout/list1"/>
    <dgm:cxn modelId="{C128CE36-0A28-4246-B2BB-D5C8DB66F00F}" type="presParOf" srcId="{DA796F4F-7E11-485B-BFDD-DB933CE0F253}" destId="{065049B5-2A47-433A-B735-2DBDEB7DF083}" srcOrd="2" destOrd="0" presId="urn:microsoft.com/office/officeart/2005/8/layout/list1"/>
    <dgm:cxn modelId="{44941595-BB8E-4EF2-8F59-9CF283E5CECB}" type="presParOf" srcId="{DA796F4F-7E11-485B-BFDD-DB933CE0F253}" destId="{996483A9-9ABF-4149-9E05-721A1B7263E7}" srcOrd="3" destOrd="0" presId="urn:microsoft.com/office/officeart/2005/8/layout/list1"/>
    <dgm:cxn modelId="{760B3CAE-5CB8-49F4-BF68-FD001C8DC509}" type="presParOf" srcId="{DA796F4F-7E11-485B-BFDD-DB933CE0F253}" destId="{3FBD1F74-E853-49BE-80EA-84D427340178}" srcOrd="4" destOrd="0" presId="urn:microsoft.com/office/officeart/2005/8/layout/list1"/>
    <dgm:cxn modelId="{82437F8A-3737-4531-BC9F-8309C2B5D4AC}" type="presParOf" srcId="{3FBD1F74-E853-49BE-80EA-84D427340178}" destId="{5F03D169-7D86-474E-93D1-8090D9C8586E}" srcOrd="0" destOrd="0" presId="urn:microsoft.com/office/officeart/2005/8/layout/list1"/>
    <dgm:cxn modelId="{53BDC93C-6DD4-45C6-8D08-AFEBAFCDBB24}" type="presParOf" srcId="{3FBD1F74-E853-49BE-80EA-84D427340178}" destId="{8EEF13ED-9774-4C74-9AEC-B0CCA02FDBBF}" srcOrd="1" destOrd="0" presId="urn:microsoft.com/office/officeart/2005/8/layout/list1"/>
    <dgm:cxn modelId="{50225077-8D7F-41F5-86BE-BC20C3FD2D25}" type="presParOf" srcId="{DA796F4F-7E11-485B-BFDD-DB933CE0F253}" destId="{1DFB2E78-8BED-47EE-A392-E2BBF0E60934}" srcOrd="5" destOrd="0" presId="urn:microsoft.com/office/officeart/2005/8/layout/list1"/>
    <dgm:cxn modelId="{0A325FD9-F6F8-44C0-9D9F-3BA9F3ACE317}" type="presParOf" srcId="{DA796F4F-7E11-485B-BFDD-DB933CE0F253}" destId="{8C493BC0-46CA-43B6-8BD5-E36911AEA4DE}" srcOrd="6" destOrd="0" presId="urn:microsoft.com/office/officeart/2005/8/layout/list1"/>
    <dgm:cxn modelId="{4B6F7F3E-ED02-4FD3-9557-1B9E500C55BE}" type="presParOf" srcId="{DA796F4F-7E11-485B-BFDD-DB933CE0F253}" destId="{E16A62B4-B14A-4D94-A6B3-049B13695823}" srcOrd="7" destOrd="0" presId="urn:microsoft.com/office/officeart/2005/8/layout/list1"/>
    <dgm:cxn modelId="{C057E105-AC0B-475E-9A83-5FE847605F81}" type="presParOf" srcId="{DA796F4F-7E11-485B-BFDD-DB933CE0F253}" destId="{5DAB4080-EE3C-4A12-99D2-5B4CA87BC071}" srcOrd="8" destOrd="0" presId="urn:microsoft.com/office/officeart/2005/8/layout/list1"/>
    <dgm:cxn modelId="{A6735B34-E855-4962-ABC8-A15EF2B127E0}" type="presParOf" srcId="{5DAB4080-EE3C-4A12-99D2-5B4CA87BC071}" destId="{484001DA-F2A1-47A8-89B7-75CE40FCE30E}" srcOrd="0" destOrd="0" presId="urn:microsoft.com/office/officeart/2005/8/layout/list1"/>
    <dgm:cxn modelId="{6E27F438-415F-4ED0-BE3C-A06C5CE7BCA3}" type="presParOf" srcId="{5DAB4080-EE3C-4A12-99D2-5B4CA87BC071}" destId="{483C2342-7C84-4F98-8121-DCBF78B5C96F}" srcOrd="1" destOrd="0" presId="urn:microsoft.com/office/officeart/2005/8/layout/list1"/>
    <dgm:cxn modelId="{1F196B2D-BC4A-4B4A-A17E-2E86F6DF6508}" type="presParOf" srcId="{DA796F4F-7E11-485B-BFDD-DB933CE0F253}" destId="{A4F8B4C3-8279-4D29-8857-8EA40E4A0352}" srcOrd="9" destOrd="0" presId="urn:microsoft.com/office/officeart/2005/8/layout/list1"/>
    <dgm:cxn modelId="{0D7D7E76-9682-4EAB-ABDA-C9E694775EE6}" type="presParOf" srcId="{DA796F4F-7E11-485B-BFDD-DB933CE0F253}" destId="{9F3A9B1F-2DE4-4136-9A21-02A7F09BC814}" srcOrd="10" destOrd="0" presId="urn:microsoft.com/office/officeart/2005/8/layout/list1"/>
    <dgm:cxn modelId="{B0C74796-1A39-499B-BB91-5B714D30EA0E}" type="presParOf" srcId="{DA796F4F-7E11-485B-BFDD-DB933CE0F253}" destId="{C0E3BC9C-6C43-40BA-9625-86C3293FBCFC}" srcOrd="11" destOrd="0" presId="urn:microsoft.com/office/officeart/2005/8/layout/list1"/>
    <dgm:cxn modelId="{B580CD9A-CA44-4F0F-8106-31FF9EDE923C}" type="presParOf" srcId="{DA796F4F-7E11-485B-BFDD-DB933CE0F253}" destId="{A1C0DAB0-C09A-4100-AD8F-3E50AED7EA24}" srcOrd="12" destOrd="0" presId="urn:microsoft.com/office/officeart/2005/8/layout/list1"/>
    <dgm:cxn modelId="{458A390C-0089-4825-BFCB-7DCF57360BED}" type="presParOf" srcId="{A1C0DAB0-C09A-4100-AD8F-3E50AED7EA24}" destId="{21465165-3716-4769-B364-5F116FA5B130}" srcOrd="0" destOrd="0" presId="urn:microsoft.com/office/officeart/2005/8/layout/list1"/>
    <dgm:cxn modelId="{F0FA7189-470A-4CF7-A567-7A3F608F6C94}" type="presParOf" srcId="{A1C0DAB0-C09A-4100-AD8F-3E50AED7EA24}" destId="{ADB71D95-0988-428C-89F5-8210279AC10F}" srcOrd="1" destOrd="0" presId="urn:microsoft.com/office/officeart/2005/8/layout/list1"/>
    <dgm:cxn modelId="{3EE185F0-60CA-45C5-86EC-C44C2B48888A}" type="presParOf" srcId="{DA796F4F-7E11-485B-BFDD-DB933CE0F253}" destId="{C0F7F594-6C1C-45C5-BD23-AF8BE24EFD48}" srcOrd="13" destOrd="0" presId="urn:microsoft.com/office/officeart/2005/8/layout/list1"/>
    <dgm:cxn modelId="{B64063DB-2A8A-4F00-BEEA-F80507479135}" type="presParOf" srcId="{DA796F4F-7E11-485B-BFDD-DB933CE0F253}" destId="{EBB5B158-9FAE-446F-B0AA-6AA54F89D9C2}" srcOrd="14" destOrd="0" presId="urn:microsoft.com/office/officeart/2005/8/layout/list1"/>
    <dgm:cxn modelId="{B68459E4-B440-4938-BF36-544C507AD17E}" type="presParOf" srcId="{DA796F4F-7E11-485B-BFDD-DB933CE0F253}" destId="{3819D2FE-FB2B-4CC9-A7B0-2E240CAA128F}" srcOrd="15" destOrd="0" presId="urn:microsoft.com/office/officeart/2005/8/layout/list1"/>
    <dgm:cxn modelId="{84EF7071-786A-40E8-A355-BC21F4A1B78D}" type="presParOf" srcId="{DA796F4F-7E11-485B-BFDD-DB933CE0F253}" destId="{DF65E6E0-7191-4AD1-8A2C-5BEB6479F28F}" srcOrd="16" destOrd="0" presId="urn:microsoft.com/office/officeart/2005/8/layout/list1"/>
    <dgm:cxn modelId="{8DE636D4-8004-4154-A3CE-AAE4BA35A6F3}" type="presParOf" srcId="{DF65E6E0-7191-4AD1-8A2C-5BEB6479F28F}" destId="{20FF9F18-9D07-4748-B38F-F0D67844C35D}" srcOrd="0" destOrd="0" presId="urn:microsoft.com/office/officeart/2005/8/layout/list1"/>
    <dgm:cxn modelId="{2D7C6C94-3941-4570-9D1C-30824911D674}" type="presParOf" srcId="{DF65E6E0-7191-4AD1-8A2C-5BEB6479F28F}" destId="{4049EFAC-0C9B-402F-955A-39EAFAE2F241}" srcOrd="1" destOrd="0" presId="urn:microsoft.com/office/officeart/2005/8/layout/list1"/>
    <dgm:cxn modelId="{1C0DC72F-5F48-44C6-83E8-B93C32895E19}" type="presParOf" srcId="{DA796F4F-7E11-485B-BFDD-DB933CE0F253}" destId="{DAF55257-CFBC-45DE-9943-F0BE06DF683C}" srcOrd="17" destOrd="0" presId="urn:microsoft.com/office/officeart/2005/8/layout/list1"/>
    <dgm:cxn modelId="{2EF4B4AB-7D7E-49F5-8BFB-7EE27B101DD4}" type="presParOf" srcId="{DA796F4F-7E11-485B-BFDD-DB933CE0F253}" destId="{1B6720DD-FBCF-4C21-94FA-F88F16156D2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83985D3-1EC5-41E2-8C66-AED32C79B114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BAD99EA-DDE3-42B5-BD96-528744892D3C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4C012-57FA-4FE2-B00C-5BC8A76B6259}" type="parTrans" cxnId="{FD784C40-A3B1-49FA-8D8F-77861BAB98F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AD703-FDA0-4378-94D4-82CE8F8DF279}" type="sibTrans" cxnId="{FD784C40-A3B1-49FA-8D8F-77861BAB98F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AF85B-B219-4CA8-B5D5-DD6ED69FAD5F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обеспечение эффективного управления и распоряжения муниципальной собственностью и земельными ресурсами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EAC90-A125-434D-9662-040605B619CA}" type="parTrans" cxnId="{458D046C-4C46-49D7-B418-D4179EAA591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D636C-22F7-4971-A495-41F5DF9BCA89}" type="sibTrans" cxnId="{458D046C-4C46-49D7-B418-D4179EAA591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15DF4-A695-4DB1-B53C-A464E15978D6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85CC4-0EA1-4343-B70B-ADFFE8BC9D5E}" type="parTrans" cxnId="{A822450C-CA86-41E6-9FAE-22796726243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30D67-697A-41A7-A67E-9292230DD6A1}" type="sibTrans" cxnId="{A822450C-CA86-41E6-9FAE-22796726243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457ACD-C7B4-4B0F-8D04-62899287CB55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эффективной системы управления муниципальным  имуществом  и земельными ресурсами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23B8D-C498-4B87-829D-E6EE76D3E420}" type="parTrans" cxnId="{A60ACF61-B5E3-43A7-AB89-7DCD4807BB5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D6DBE-9415-478A-9BDE-82B253661FA6}" type="sibTrans" cxnId="{A60ACF61-B5E3-43A7-AB89-7DCD4807BB5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414D5-B061-4E88-AD35-1CB4F6615F87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 учета и мониторинга  муниципального имущества и земельных ресурсов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95D7-7720-4A4E-A2BD-7B84CEB214C8}" type="parTrans" cxnId="{E9FEA28A-B44D-4078-9503-48E8A101CB9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ADC68-6DB3-4625-9CCA-608459D9FBF8}" type="sibTrans" cxnId="{E9FEA28A-B44D-4078-9503-48E8A101CB9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118A93-EEA4-4215-B5BE-CC6646C09BB1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контроля за соблюдением порядка управления и распоряжения имуществом, находящимся в муниципальной собственности, обеспечение защиты сохранности муниципального имущества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2C6659-6F15-466F-8EAA-390A53CFF294}" type="parTrans" cxnId="{F116EF82-07A1-4549-ADF5-4D54EDB9E83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973D3-8422-47A1-BC3D-D09BEDE012AB}" type="sibTrans" cxnId="{F116EF82-07A1-4549-ADF5-4D54EDB9E83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61360-6B9C-4E10-94A0-5FB7134F84C3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4C393-D995-45BC-878C-8198ECF00AA5}" type="parTrans" cxnId="{ADFEBBEB-2568-4159-AF12-352F8C9EE03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154F9-E030-4A80-8CE2-A4D2AD5633D5}" type="sibTrans" cxnId="{ADFEBBEB-2568-4159-AF12-352F8C9EE033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FEBBE-8D8D-4323-855E-92A2469F0EB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эффективного управления и распоряжения муниципальной собственностью и земельными ресурсами городского поселения Федоровский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5019-CD38-4E91-89EF-49C0F4940ED7}" type="parTrans" cxnId="{FC8A26D8-06D4-4C9A-91BA-4AB9EDA209D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5ED24A-20B3-4E52-A753-A1F64029FB06}" type="sibTrans" cxnId="{FC8A26D8-06D4-4C9A-91BA-4AB9EDA209D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B76E-B9D7-4C44-8E31-55C77F2D22EA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учета муниципального имущества и земельных ресурсов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BDB6F-A999-476A-8BD1-B5336EB2A21F}" type="parTrans" cxnId="{D4B25384-C4F1-4D98-81A9-1EAB5A823F0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02DBB-A8DE-4F27-BACA-907F802E8DAE}" type="sibTrans" cxnId="{D4B25384-C4F1-4D98-81A9-1EAB5A823F0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F0A80-60E6-42A8-A45B-56B06E91B9DD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контроля за соблюдением порядка управления и распоряжения имуществом, находящимся в муниципальной собственности,  обеспечение защиты сохранности муниципального имущества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AE7D2-922E-4880-8E6D-333FFC330064}" type="parTrans" cxnId="{6395039B-1B4D-42F8-9DFB-2C5072BA873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55BBEB-DF8C-445B-BEF9-4B11EA448A40}" type="sibTrans" cxnId="{6395039B-1B4D-42F8-9DFB-2C5072BA873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508C3-24EE-4C06-9A89-58DF5F26C6EC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E8F277-3794-4558-A050-FB80DA0C37DB}" type="parTrans" cxnId="{EFAA22C5-FFBB-4F73-85EB-4C698C13B77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33AFF-9799-4719-BBDA-59D87E8B152A}" type="sibTrans" cxnId="{EFAA22C5-FFBB-4F73-85EB-4C698C13B77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30F74-364C-4CB3-86FE-D704127F5BBE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структуры и состава имущественного комплекса городского поселения Федоровский в соответствие с выполняемыми полномочиями - 100 %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D7A8F-B7BC-4DEB-823F-5D3AB5C5FA59}" type="parTrans" cxnId="{09441ECA-11BE-4F5A-B165-8F1809ED9E6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0B127-DA94-4FBB-B733-B3955664FD40}" type="sibTrans" cxnId="{09441ECA-11BE-4F5A-B165-8F1809ED9E6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91418-0E06-4EFE-9FE0-1B3461FB347A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выполнения плана поступлений доходов в бюджет муниципального образования от управления имуществом и использования земельных участков – 100 %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2E1108-6226-4F8A-ABD7-496CCCFAF6E4}" type="parTrans" cxnId="{A8173103-C08F-4A25-9D20-D86A4AD5242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60595-0FCE-4926-95C8-DEE416F22B61}" type="sibTrans" cxnId="{A8173103-C08F-4A25-9D20-D86A4AD5242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35CE4-7E85-420E-A56B-ECA7FB6DE91A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учета и  контроля за использованием и сохранностью муниципального имущества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FC7F1-4C30-4DA2-AA95-4727B38CAB1F}" type="parTrans" cxnId="{AE73597E-458A-44A1-B530-28FBCF0EBE3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ACC84-D74D-4D03-BF22-3F7720E40BE8}" type="sibTrans" cxnId="{AE73597E-458A-44A1-B530-28FBCF0EBE3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A02C2-8EDD-46AA-B8C2-AB5785CF77B1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BEF64E-E792-4E94-BEA2-FDA74D39662D}" type="parTrans" cxnId="{712865AD-B37A-4B57-ACDE-9CAE3F71ACA0}">
      <dgm:prSet/>
      <dgm:spPr/>
      <dgm:t>
        <a:bodyPr/>
        <a:lstStyle/>
        <a:p>
          <a:endParaRPr lang="ru-RU"/>
        </a:p>
      </dgm:t>
    </dgm:pt>
    <dgm:pt modelId="{84603E02-2959-41C1-A000-FEBCA031738B}" type="sibTrans" cxnId="{712865AD-B37A-4B57-ACDE-9CAE3F71ACA0}">
      <dgm:prSet/>
      <dgm:spPr/>
      <dgm:t>
        <a:bodyPr/>
        <a:lstStyle/>
        <a:p>
          <a:endParaRPr lang="ru-RU"/>
        </a:p>
      </dgm:t>
    </dgm:pt>
    <dgm:pt modelId="{5A88D666-848B-48FB-A04D-7325FAA0EF9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Соответствие объектов муниципальной собственности имущественного комплекса выполняемым полномочиям 100%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E2D17-1303-469A-8BB8-CA1136B0D9C6}" type="parTrans" cxnId="{399EF91E-A719-4196-BF37-D6F415D0D024}">
      <dgm:prSet/>
      <dgm:spPr/>
      <dgm:t>
        <a:bodyPr/>
        <a:lstStyle/>
        <a:p>
          <a:endParaRPr lang="ru-RU"/>
        </a:p>
      </dgm:t>
    </dgm:pt>
    <dgm:pt modelId="{CA87B40D-EEA3-4ED9-93DA-4787F5D7A3A2}" type="sibTrans" cxnId="{399EF91E-A719-4196-BF37-D6F415D0D024}">
      <dgm:prSet/>
      <dgm:spPr/>
      <dgm:t>
        <a:bodyPr/>
        <a:lstStyle/>
        <a:p>
          <a:endParaRPr lang="ru-RU"/>
        </a:p>
      </dgm:t>
    </dgm:pt>
    <dgm:pt modelId="{0D046EBB-D853-445C-A396-F2E4222B5F6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выполнения плана поступлений доходов в бюджет от управления имуществом и использования земельных участков 105%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ABCD7-A13C-4176-86CD-D904807DB549}" type="parTrans" cxnId="{A2B1C06D-E679-4CB3-B08F-D3C49C7B9F24}">
      <dgm:prSet/>
      <dgm:spPr/>
      <dgm:t>
        <a:bodyPr/>
        <a:lstStyle/>
        <a:p>
          <a:endParaRPr lang="ru-RU"/>
        </a:p>
      </dgm:t>
    </dgm:pt>
    <dgm:pt modelId="{521595C6-D3F7-4232-AD53-AC0A502978A8}" type="sibTrans" cxnId="{A2B1C06D-E679-4CB3-B08F-D3C49C7B9F24}">
      <dgm:prSet/>
      <dgm:spPr/>
      <dgm:t>
        <a:bodyPr/>
        <a:lstStyle/>
        <a:p>
          <a:endParaRPr lang="ru-RU"/>
        </a:p>
      </dgm:t>
    </dgm:pt>
    <dgm:pt modelId="{79FD5EBC-79B1-4A11-B157-DFCEE24FCAEA}" type="pres">
      <dgm:prSet presAssocID="{183985D3-1EC5-41E2-8C66-AED32C79B1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714A0E-4699-428B-87AD-ECE160108845}" type="pres">
      <dgm:prSet presAssocID="{9BAD99EA-DDE3-42B5-BD96-528744892D3C}" presName="parentLin" presStyleCnt="0"/>
      <dgm:spPr/>
    </dgm:pt>
    <dgm:pt modelId="{E384E94B-AF4E-4F53-9D5A-7BBE80A9C9F4}" type="pres">
      <dgm:prSet presAssocID="{9BAD99EA-DDE3-42B5-BD96-528744892D3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54D00DE-202F-47FA-8F7D-1F913CECC59F}" type="pres">
      <dgm:prSet presAssocID="{9BAD99EA-DDE3-42B5-BD96-528744892D3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65BED-61BB-4B18-ADA4-2736F66B88EF}" type="pres">
      <dgm:prSet presAssocID="{9BAD99EA-DDE3-42B5-BD96-528744892D3C}" presName="negativeSpace" presStyleCnt="0"/>
      <dgm:spPr/>
    </dgm:pt>
    <dgm:pt modelId="{8FDCAC0B-9033-404F-A847-036864A523C3}" type="pres">
      <dgm:prSet presAssocID="{9BAD99EA-DDE3-42B5-BD96-528744892D3C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7F5F7-8C0C-42E0-A302-A7C9C49802A2}" type="pres">
      <dgm:prSet presAssocID="{853AD703-FDA0-4378-94D4-82CE8F8DF279}" presName="spaceBetweenRectangles" presStyleCnt="0"/>
      <dgm:spPr/>
    </dgm:pt>
    <dgm:pt modelId="{575C4C49-1B24-4097-881D-B60B8B56FBFD}" type="pres">
      <dgm:prSet presAssocID="{4E015DF4-A695-4DB1-B53C-A464E15978D6}" presName="parentLin" presStyleCnt="0"/>
      <dgm:spPr/>
    </dgm:pt>
    <dgm:pt modelId="{2811B4DC-65C3-40E0-82D7-7302AF5F1893}" type="pres">
      <dgm:prSet presAssocID="{4E015DF4-A695-4DB1-B53C-A464E15978D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9CAF41C-F30E-4788-9301-8C34E80D14A4}" type="pres">
      <dgm:prSet presAssocID="{4E015DF4-A695-4DB1-B53C-A464E15978D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757D0-1070-4D42-A143-EE5730432632}" type="pres">
      <dgm:prSet presAssocID="{4E015DF4-A695-4DB1-B53C-A464E15978D6}" presName="negativeSpace" presStyleCnt="0"/>
      <dgm:spPr/>
    </dgm:pt>
    <dgm:pt modelId="{0CF20CFC-CAC5-45A4-8677-2A0138BD6465}" type="pres">
      <dgm:prSet presAssocID="{4E015DF4-A695-4DB1-B53C-A464E15978D6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0C751-3AAC-400E-B9BD-9C3F265B6E28}" type="pres">
      <dgm:prSet presAssocID="{EA630D67-697A-41A7-A67E-9292230DD6A1}" presName="spaceBetweenRectangles" presStyleCnt="0"/>
      <dgm:spPr/>
    </dgm:pt>
    <dgm:pt modelId="{2AC0F7DA-059F-499E-B4F3-FE96738FF6D0}" type="pres">
      <dgm:prSet presAssocID="{75161360-6B9C-4E10-94A0-5FB7134F84C3}" presName="parentLin" presStyleCnt="0"/>
      <dgm:spPr/>
    </dgm:pt>
    <dgm:pt modelId="{6D7B69C8-6C8B-44AC-B154-58E80524EED6}" type="pres">
      <dgm:prSet presAssocID="{75161360-6B9C-4E10-94A0-5FB7134F84C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8CF7738-D649-401D-AFA4-E8571ACD6030}" type="pres">
      <dgm:prSet presAssocID="{75161360-6B9C-4E10-94A0-5FB7134F84C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141B8-2865-421D-8F8F-D863E0772992}" type="pres">
      <dgm:prSet presAssocID="{75161360-6B9C-4E10-94A0-5FB7134F84C3}" presName="negativeSpace" presStyleCnt="0"/>
      <dgm:spPr/>
    </dgm:pt>
    <dgm:pt modelId="{FA2A8848-6D76-4459-8C3C-1323FC5521E5}" type="pres">
      <dgm:prSet presAssocID="{75161360-6B9C-4E10-94A0-5FB7134F84C3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F4F66-D9BF-49CE-896B-CA9456968684}" type="pres">
      <dgm:prSet presAssocID="{67A154F9-E030-4A80-8CE2-A4D2AD5633D5}" presName="spaceBetweenRectangles" presStyleCnt="0"/>
      <dgm:spPr/>
    </dgm:pt>
    <dgm:pt modelId="{FA4D9745-514B-48F7-B3C3-4A39E5D01A02}" type="pres">
      <dgm:prSet presAssocID="{F71508C3-24EE-4C06-9A89-58DF5F26C6EC}" presName="parentLin" presStyleCnt="0"/>
      <dgm:spPr/>
    </dgm:pt>
    <dgm:pt modelId="{04FEC8C4-4B03-48F1-A364-D19C739DB522}" type="pres">
      <dgm:prSet presAssocID="{F71508C3-24EE-4C06-9A89-58DF5F26C6EC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D8B1FD8-069D-4D4B-8BF8-E0E897E95C59}" type="pres">
      <dgm:prSet presAssocID="{F71508C3-24EE-4C06-9A89-58DF5F26C6E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CA633-DBD4-4034-B1F3-969A75E3A115}" type="pres">
      <dgm:prSet presAssocID="{F71508C3-24EE-4C06-9A89-58DF5F26C6EC}" presName="negativeSpace" presStyleCnt="0"/>
      <dgm:spPr/>
    </dgm:pt>
    <dgm:pt modelId="{130E394C-2123-4AAB-A8EA-7EF2908DAAC4}" type="pres">
      <dgm:prSet presAssocID="{F71508C3-24EE-4C06-9A89-58DF5F26C6E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CE97D-8325-4343-ACAE-5565B74B3E61}" type="pres">
      <dgm:prSet presAssocID="{D4F33AFF-9799-4719-BBDA-59D87E8B152A}" presName="spaceBetweenRectangles" presStyleCnt="0"/>
      <dgm:spPr/>
    </dgm:pt>
    <dgm:pt modelId="{792083BA-7E5A-48C5-9CE7-B56BB893DB3D}" type="pres">
      <dgm:prSet presAssocID="{2FEA02C2-8EDD-46AA-B8C2-AB5785CF77B1}" presName="parentLin" presStyleCnt="0"/>
      <dgm:spPr/>
    </dgm:pt>
    <dgm:pt modelId="{1A283239-CC50-48D5-9BFC-C54441F36C9F}" type="pres">
      <dgm:prSet presAssocID="{2FEA02C2-8EDD-46AA-B8C2-AB5785CF77B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FDF8AA5-0C4E-459A-B050-FBD8066C9B8F}" type="pres">
      <dgm:prSet presAssocID="{2FEA02C2-8EDD-46AA-B8C2-AB5785CF77B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45913-BEBF-4A3F-B447-8E6A2B8CC2D3}" type="pres">
      <dgm:prSet presAssocID="{2FEA02C2-8EDD-46AA-B8C2-AB5785CF77B1}" presName="negativeSpace" presStyleCnt="0"/>
      <dgm:spPr/>
    </dgm:pt>
    <dgm:pt modelId="{3002D13E-61A3-408B-84CD-06B9E98FC4B4}" type="pres">
      <dgm:prSet presAssocID="{2FEA02C2-8EDD-46AA-B8C2-AB5785CF77B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B1C06D-E679-4CB3-B08F-D3C49C7B9F24}" srcId="{2FEA02C2-8EDD-46AA-B8C2-AB5785CF77B1}" destId="{0D046EBB-D853-445C-A396-F2E4222B5F64}" srcOrd="1" destOrd="0" parTransId="{EB8ABCD7-A13C-4176-86CD-D904807DB549}" sibTransId="{521595C6-D3F7-4232-AD53-AC0A502978A8}"/>
    <dgm:cxn modelId="{088C8320-8592-4254-839E-393B772B533E}" type="presOf" srcId="{4E015DF4-A695-4DB1-B53C-A464E15978D6}" destId="{B9CAF41C-F30E-4788-9301-8C34E80D14A4}" srcOrd="1" destOrd="0" presId="urn:microsoft.com/office/officeart/2005/8/layout/list1"/>
    <dgm:cxn modelId="{33BD15D7-323E-4B86-9CFB-181E80015053}" type="presOf" srcId="{4E015DF4-A695-4DB1-B53C-A464E15978D6}" destId="{2811B4DC-65C3-40E0-82D7-7302AF5F1893}" srcOrd="0" destOrd="0" presId="urn:microsoft.com/office/officeart/2005/8/layout/list1"/>
    <dgm:cxn modelId="{877766B5-6617-48B8-B151-FEA956F001D5}" type="presOf" srcId="{FEFFEBBE-8D8D-4323-855E-92A2469F0EB9}" destId="{FA2A8848-6D76-4459-8C3C-1323FC5521E5}" srcOrd="0" destOrd="0" presId="urn:microsoft.com/office/officeart/2005/8/layout/list1"/>
    <dgm:cxn modelId="{EFAA22C5-FFBB-4F73-85EB-4C698C13B774}" srcId="{183985D3-1EC5-41E2-8C66-AED32C79B114}" destId="{F71508C3-24EE-4C06-9A89-58DF5F26C6EC}" srcOrd="3" destOrd="0" parTransId="{6CE8F277-3794-4558-A050-FB80DA0C37DB}" sibTransId="{D4F33AFF-9799-4719-BBDA-59D87E8B152A}"/>
    <dgm:cxn modelId="{E9FEA28A-B44D-4078-9503-48E8A101CB98}" srcId="{9BAD99EA-DDE3-42B5-BD96-528744892D3C}" destId="{9B6414D5-B061-4E88-AD35-1CB4F6615F87}" srcOrd="1" destOrd="0" parTransId="{0F2895D7-7720-4A4E-A2BD-7B84CEB214C8}" sibTransId="{768ADC68-6DB3-4625-9CCA-608459D9FBF8}"/>
    <dgm:cxn modelId="{712865AD-B37A-4B57-ACDE-9CAE3F71ACA0}" srcId="{183985D3-1EC5-41E2-8C66-AED32C79B114}" destId="{2FEA02C2-8EDD-46AA-B8C2-AB5785CF77B1}" srcOrd="4" destOrd="0" parTransId="{6FBEF64E-E792-4E94-BEA2-FDA74D39662D}" sibTransId="{84603E02-2959-41C1-A000-FEBCA031738B}"/>
    <dgm:cxn modelId="{ADFEBBEB-2568-4159-AF12-352F8C9EE033}" srcId="{183985D3-1EC5-41E2-8C66-AED32C79B114}" destId="{75161360-6B9C-4E10-94A0-5FB7134F84C3}" srcOrd="2" destOrd="0" parTransId="{79D4C393-D995-45BC-878C-8198ECF00AA5}" sibTransId="{67A154F9-E030-4A80-8CE2-A4D2AD5633D5}"/>
    <dgm:cxn modelId="{B1F2342C-6FA1-40B3-95F5-6AD94C931960}" type="presOf" srcId="{53B91418-0E06-4EFE-9FE0-1B3461FB347A}" destId="{130E394C-2123-4AAB-A8EA-7EF2908DAAC4}" srcOrd="0" destOrd="1" presId="urn:microsoft.com/office/officeart/2005/8/layout/list1"/>
    <dgm:cxn modelId="{399EF91E-A719-4196-BF37-D6F415D0D024}" srcId="{2FEA02C2-8EDD-46AA-B8C2-AB5785CF77B1}" destId="{5A88D666-848B-48FB-A04D-7325FAA0EF95}" srcOrd="0" destOrd="0" parTransId="{E97E2D17-1303-469A-8BB8-CA1136B0D9C6}" sibTransId="{CA87B40D-EEA3-4ED9-93DA-4787F5D7A3A2}"/>
    <dgm:cxn modelId="{7FC3DE10-B1DA-418D-8ADF-6355DF781601}" type="presOf" srcId="{08AF0A80-60E6-42A8-A45B-56B06E91B9DD}" destId="{FA2A8848-6D76-4459-8C3C-1323FC5521E5}" srcOrd="0" destOrd="2" presId="urn:microsoft.com/office/officeart/2005/8/layout/list1"/>
    <dgm:cxn modelId="{A60ACF61-B5E3-43A7-AB89-7DCD4807BB53}" srcId="{4E015DF4-A695-4DB1-B53C-A464E15978D6}" destId="{9B457ACD-C7B4-4B0F-8D04-62899287CB55}" srcOrd="0" destOrd="0" parTransId="{B7F23B8D-C498-4B87-829D-E6EE76D3E420}" sibTransId="{F88D6DBE-9415-478A-9BDE-82B253661FA6}"/>
    <dgm:cxn modelId="{0F48CAC5-2C52-4C99-A418-D55E5DAA3913}" type="presOf" srcId="{B3230F74-364C-4CB3-86FE-D704127F5BBE}" destId="{130E394C-2123-4AAB-A8EA-7EF2908DAAC4}" srcOrd="0" destOrd="0" presId="urn:microsoft.com/office/officeart/2005/8/layout/list1"/>
    <dgm:cxn modelId="{4AD5ACC7-8944-4875-89E2-9D9BF1AB1487}" type="presOf" srcId="{75161360-6B9C-4E10-94A0-5FB7134F84C3}" destId="{28CF7738-D649-401D-AFA4-E8571ACD6030}" srcOrd="1" destOrd="0" presId="urn:microsoft.com/office/officeart/2005/8/layout/list1"/>
    <dgm:cxn modelId="{E1AB1CBB-B1F9-4079-8C0A-0597435F63E4}" type="presOf" srcId="{5A88D666-848B-48FB-A04D-7325FAA0EF95}" destId="{3002D13E-61A3-408B-84CD-06B9E98FC4B4}" srcOrd="0" destOrd="0" presId="urn:microsoft.com/office/officeart/2005/8/layout/list1"/>
    <dgm:cxn modelId="{77DF910F-D672-4992-B653-492047F2A736}" type="presOf" srcId="{C93EB76E-B9D7-4C44-8E31-55C77F2D22EA}" destId="{FA2A8848-6D76-4459-8C3C-1323FC5521E5}" srcOrd="0" destOrd="1" presId="urn:microsoft.com/office/officeart/2005/8/layout/list1"/>
    <dgm:cxn modelId="{09441ECA-11BE-4F5A-B165-8F1809ED9E6A}" srcId="{F71508C3-24EE-4C06-9A89-58DF5F26C6EC}" destId="{B3230F74-364C-4CB3-86FE-D704127F5BBE}" srcOrd="0" destOrd="0" parTransId="{73DD7A8F-B7BC-4DEB-823F-5D3AB5C5FA59}" sibTransId="{6470B127-DA94-4FBB-B733-B3955664FD40}"/>
    <dgm:cxn modelId="{A5A0D86D-0B4C-47E5-878C-7E9273F22F5F}" type="presOf" srcId="{141AF85B-B219-4CA8-B5D5-DD6ED69FAD5F}" destId="{8FDCAC0B-9033-404F-A847-036864A523C3}" srcOrd="0" destOrd="0" presId="urn:microsoft.com/office/officeart/2005/8/layout/list1"/>
    <dgm:cxn modelId="{A1B0E268-CE3E-4659-AF3E-6ACF02B4E7C4}" type="presOf" srcId="{2FEA02C2-8EDD-46AA-B8C2-AB5785CF77B1}" destId="{BFDF8AA5-0C4E-459A-B050-FBD8066C9B8F}" srcOrd="1" destOrd="0" presId="urn:microsoft.com/office/officeart/2005/8/layout/list1"/>
    <dgm:cxn modelId="{458D046C-4C46-49D7-B418-D4179EAA5911}" srcId="{9BAD99EA-DDE3-42B5-BD96-528744892D3C}" destId="{141AF85B-B219-4CA8-B5D5-DD6ED69FAD5F}" srcOrd="0" destOrd="0" parTransId="{E01EAC90-A125-434D-9662-040605B619CA}" sibTransId="{E91D636C-22F7-4971-A495-41F5DF9BCA89}"/>
    <dgm:cxn modelId="{D4B25384-C4F1-4D98-81A9-1EAB5A823F05}" srcId="{75161360-6B9C-4E10-94A0-5FB7134F84C3}" destId="{C93EB76E-B9D7-4C44-8E31-55C77F2D22EA}" srcOrd="1" destOrd="0" parTransId="{C54BDB6F-A999-476A-8BD1-B5336EB2A21F}" sibTransId="{40202DBB-A8DE-4F27-BACA-907F802E8DAE}"/>
    <dgm:cxn modelId="{A8173103-C08F-4A25-9D20-D86A4AD5242B}" srcId="{F71508C3-24EE-4C06-9A89-58DF5F26C6EC}" destId="{53B91418-0E06-4EFE-9FE0-1B3461FB347A}" srcOrd="1" destOrd="0" parTransId="{342E1108-6226-4F8A-ABD7-496CCCFAF6E4}" sibTransId="{2AC60595-0FCE-4926-95C8-DEE416F22B61}"/>
    <dgm:cxn modelId="{E6DAFD4B-2B61-42B6-AAB4-429E19760B36}" type="presOf" srcId="{9B457ACD-C7B4-4B0F-8D04-62899287CB55}" destId="{0CF20CFC-CAC5-45A4-8677-2A0138BD6465}" srcOrd="0" destOrd="0" presId="urn:microsoft.com/office/officeart/2005/8/layout/list1"/>
    <dgm:cxn modelId="{AE73597E-458A-44A1-B530-28FBCF0EBE3A}" srcId="{F71508C3-24EE-4C06-9A89-58DF5F26C6EC}" destId="{BCA35CE4-7E85-420E-A56B-ECA7FB6DE91A}" srcOrd="2" destOrd="0" parTransId="{19BFC7F1-4C30-4DA2-AA95-4727B38CAB1F}" sibTransId="{4EBACC84-D74D-4D03-BF22-3F7720E40BE8}"/>
    <dgm:cxn modelId="{17705AFE-39F5-4300-85A2-9E3659C5FE3A}" type="presOf" srcId="{F71508C3-24EE-4C06-9A89-58DF5F26C6EC}" destId="{4D8B1FD8-069D-4D4B-8BF8-E0E897E95C59}" srcOrd="1" destOrd="0" presId="urn:microsoft.com/office/officeart/2005/8/layout/list1"/>
    <dgm:cxn modelId="{A2FCB386-038D-4B09-9C66-C76C8E0FC4AE}" type="presOf" srcId="{BCA35CE4-7E85-420E-A56B-ECA7FB6DE91A}" destId="{130E394C-2123-4AAB-A8EA-7EF2908DAAC4}" srcOrd="0" destOrd="2" presId="urn:microsoft.com/office/officeart/2005/8/layout/list1"/>
    <dgm:cxn modelId="{FC8A26D8-06D4-4C9A-91BA-4AB9EDA209D8}" srcId="{75161360-6B9C-4E10-94A0-5FB7134F84C3}" destId="{FEFFEBBE-8D8D-4323-855E-92A2469F0EB9}" srcOrd="0" destOrd="0" parTransId="{CDD65019-CD38-4E91-89EF-49C0F4940ED7}" sibTransId="{DE5ED24A-20B3-4E52-A753-A1F64029FB06}"/>
    <dgm:cxn modelId="{742B014D-FCDB-4C0B-9EF2-D80733E456D0}" type="presOf" srcId="{66118A93-EEA4-4215-B5BE-CC6646C09BB1}" destId="{8FDCAC0B-9033-404F-A847-036864A523C3}" srcOrd="0" destOrd="2" presId="urn:microsoft.com/office/officeart/2005/8/layout/list1"/>
    <dgm:cxn modelId="{6395039B-1B4D-42F8-9DFB-2C5072BA873E}" srcId="{75161360-6B9C-4E10-94A0-5FB7134F84C3}" destId="{08AF0A80-60E6-42A8-A45B-56B06E91B9DD}" srcOrd="2" destOrd="0" parTransId="{1E2AE7D2-922E-4880-8E6D-333FFC330064}" sibTransId="{7A55BBEB-DF8C-445B-BEF9-4B11EA448A40}"/>
    <dgm:cxn modelId="{950EAAD0-FA1C-48B7-A39E-60E03CD47A18}" type="presOf" srcId="{F71508C3-24EE-4C06-9A89-58DF5F26C6EC}" destId="{04FEC8C4-4B03-48F1-A364-D19C739DB522}" srcOrd="0" destOrd="0" presId="urn:microsoft.com/office/officeart/2005/8/layout/list1"/>
    <dgm:cxn modelId="{FD784C40-A3B1-49FA-8D8F-77861BAB98F9}" srcId="{183985D3-1EC5-41E2-8C66-AED32C79B114}" destId="{9BAD99EA-DDE3-42B5-BD96-528744892D3C}" srcOrd="0" destOrd="0" parTransId="{9944C012-57FA-4FE2-B00C-5BC8A76B6259}" sibTransId="{853AD703-FDA0-4378-94D4-82CE8F8DF279}"/>
    <dgm:cxn modelId="{36798EDB-D945-4ABA-AF9E-1CEC237779DE}" type="presOf" srcId="{2FEA02C2-8EDD-46AA-B8C2-AB5785CF77B1}" destId="{1A283239-CC50-48D5-9BFC-C54441F36C9F}" srcOrd="0" destOrd="0" presId="urn:microsoft.com/office/officeart/2005/8/layout/list1"/>
    <dgm:cxn modelId="{A822450C-CA86-41E6-9FAE-227967262438}" srcId="{183985D3-1EC5-41E2-8C66-AED32C79B114}" destId="{4E015DF4-A695-4DB1-B53C-A464E15978D6}" srcOrd="1" destOrd="0" parTransId="{92585CC4-0EA1-4343-B70B-ADFFE8BC9D5E}" sibTransId="{EA630D67-697A-41A7-A67E-9292230DD6A1}"/>
    <dgm:cxn modelId="{F116EF82-07A1-4549-ADF5-4D54EDB9E839}" srcId="{9BAD99EA-DDE3-42B5-BD96-528744892D3C}" destId="{66118A93-EEA4-4215-B5BE-CC6646C09BB1}" srcOrd="2" destOrd="0" parTransId="{072C6659-6F15-466F-8EAA-390A53CFF294}" sibTransId="{07F973D3-8422-47A1-BC3D-D09BEDE012AB}"/>
    <dgm:cxn modelId="{69CBF70B-6985-457F-8A4D-624C3DE6E17A}" type="presOf" srcId="{0D046EBB-D853-445C-A396-F2E4222B5F64}" destId="{3002D13E-61A3-408B-84CD-06B9E98FC4B4}" srcOrd="0" destOrd="1" presId="urn:microsoft.com/office/officeart/2005/8/layout/list1"/>
    <dgm:cxn modelId="{4BC51E3D-469D-4638-84F1-3C1DEE691CF4}" type="presOf" srcId="{9BAD99EA-DDE3-42B5-BD96-528744892D3C}" destId="{E384E94B-AF4E-4F53-9D5A-7BBE80A9C9F4}" srcOrd="0" destOrd="0" presId="urn:microsoft.com/office/officeart/2005/8/layout/list1"/>
    <dgm:cxn modelId="{8375D82F-997A-4324-8A0C-2A8CB6FE872D}" type="presOf" srcId="{183985D3-1EC5-41E2-8C66-AED32C79B114}" destId="{79FD5EBC-79B1-4A11-B157-DFCEE24FCAEA}" srcOrd="0" destOrd="0" presId="urn:microsoft.com/office/officeart/2005/8/layout/list1"/>
    <dgm:cxn modelId="{C3CA76F5-698C-42D1-84C9-7F6EE8A47174}" type="presOf" srcId="{9BAD99EA-DDE3-42B5-BD96-528744892D3C}" destId="{054D00DE-202F-47FA-8F7D-1F913CECC59F}" srcOrd="1" destOrd="0" presId="urn:microsoft.com/office/officeart/2005/8/layout/list1"/>
    <dgm:cxn modelId="{800858CD-2AC5-4C12-A079-30233E4C95C5}" type="presOf" srcId="{9B6414D5-B061-4E88-AD35-1CB4F6615F87}" destId="{8FDCAC0B-9033-404F-A847-036864A523C3}" srcOrd="0" destOrd="1" presId="urn:microsoft.com/office/officeart/2005/8/layout/list1"/>
    <dgm:cxn modelId="{A3B517D3-B435-4269-9D87-7207EC6F0C78}" type="presOf" srcId="{75161360-6B9C-4E10-94A0-5FB7134F84C3}" destId="{6D7B69C8-6C8B-44AC-B154-58E80524EED6}" srcOrd="0" destOrd="0" presId="urn:microsoft.com/office/officeart/2005/8/layout/list1"/>
    <dgm:cxn modelId="{07F84B93-598D-4D53-9E2F-1ED91B2DB530}" type="presParOf" srcId="{79FD5EBC-79B1-4A11-B157-DFCEE24FCAEA}" destId="{58714A0E-4699-428B-87AD-ECE160108845}" srcOrd="0" destOrd="0" presId="urn:microsoft.com/office/officeart/2005/8/layout/list1"/>
    <dgm:cxn modelId="{AACD70B3-B74F-4C97-9B4A-4269E678E910}" type="presParOf" srcId="{58714A0E-4699-428B-87AD-ECE160108845}" destId="{E384E94B-AF4E-4F53-9D5A-7BBE80A9C9F4}" srcOrd="0" destOrd="0" presId="urn:microsoft.com/office/officeart/2005/8/layout/list1"/>
    <dgm:cxn modelId="{57E6ECAC-0E5D-4C4E-94CC-5CBB1D9E74B6}" type="presParOf" srcId="{58714A0E-4699-428B-87AD-ECE160108845}" destId="{054D00DE-202F-47FA-8F7D-1F913CECC59F}" srcOrd="1" destOrd="0" presId="urn:microsoft.com/office/officeart/2005/8/layout/list1"/>
    <dgm:cxn modelId="{BC1C23C9-941B-4826-A41E-8B2A726A64D6}" type="presParOf" srcId="{79FD5EBC-79B1-4A11-B157-DFCEE24FCAEA}" destId="{0AB65BED-61BB-4B18-ADA4-2736F66B88EF}" srcOrd="1" destOrd="0" presId="urn:microsoft.com/office/officeart/2005/8/layout/list1"/>
    <dgm:cxn modelId="{F2B90332-8110-47F4-AE6A-0EF327B6F393}" type="presParOf" srcId="{79FD5EBC-79B1-4A11-B157-DFCEE24FCAEA}" destId="{8FDCAC0B-9033-404F-A847-036864A523C3}" srcOrd="2" destOrd="0" presId="urn:microsoft.com/office/officeart/2005/8/layout/list1"/>
    <dgm:cxn modelId="{A12DEADF-B55A-4DF5-A399-F9A2E8EAE70F}" type="presParOf" srcId="{79FD5EBC-79B1-4A11-B157-DFCEE24FCAEA}" destId="{8677F5F7-8C0C-42E0-A302-A7C9C49802A2}" srcOrd="3" destOrd="0" presId="urn:microsoft.com/office/officeart/2005/8/layout/list1"/>
    <dgm:cxn modelId="{68790703-717D-4C65-A583-18B5494C54D0}" type="presParOf" srcId="{79FD5EBC-79B1-4A11-B157-DFCEE24FCAEA}" destId="{575C4C49-1B24-4097-881D-B60B8B56FBFD}" srcOrd="4" destOrd="0" presId="urn:microsoft.com/office/officeart/2005/8/layout/list1"/>
    <dgm:cxn modelId="{109B8CFF-FE3C-49BA-8680-A2A8336B87EE}" type="presParOf" srcId="{575C4C49-1B24-4097-881D-B60B8B56FBFD}" destId="{2811B4DC-65C3-40E0-82D7-7302AF5F1893}" srcOrd="0" destOrd="0" presId="urn:microsoft.com/office/officeart/2005/8/layout/list1"/>
    <dgm:cxn modelId="{240D80B6-59DD-4347-9516-B069D5B6FD90}" type="presParOf" srcId="{575C4C49-1B24-4097-881D-B60B8B56FBFD}" destId="{B9CAF41C-F30E-4788-9301-8C34E80D14A4}" srcOrd="1" destOrd="0" presId="urn:microsoft.com/office/officeart/2005/8/layout/list1"/>
    <dgm:cxn modelId="{0CA54108-9349-40BD-9673-E4DCBEEAE4F1}" type="presParOf" srcId="{79FD5EBC-79B1-4A11-B157-DFCEE24FCAEA}" destId="{4DD757D0-1070-4D42-A143-EE5730432632}" srcOrd="5" destOrd="0" presId="urn:microsoft.com/office/officeart/2005/8/layout/list1"/>
    <dgm:cxn modelId="{D7C27965-7582-46DC-8470-1B54BF815777}" type="presParOf" srcId="{79FD5EBC-79B1-4A11-B157-DFCEE24FCAEA}" destId="{0CF20CFC-CAC5-45A4-8677-2A0138BD6465}" srcOrd="6" destOrd="0" presId="urn:microsoft.com/office/officeart/2005/8/layout/list1"/>
    <dgm:cxn modelId="{CFBA0479-D23C-48C3-B754-B0576C66DF79}" type="presParOf" srcId="{79FD5EBC-79B1-4A11-B157-DFCEE24FCAEA}" destId="{2390C751-3AAC-400E-B9BD-9C3F265B6E28}" srcOrd="7" destOrd="0" presId="urn:microsoft.com/office/officeart/2005/8/layout/list1"/>
    <dgm:cxn modelId="{9DE25A0C-8F75-4B9B-B632-51C851CAD6C3}" type="presParOf" srcId="{79FD5EBC-79B1-4A11-B157-DFCEE24FCAEA}" destId="{2AC0F7DA-059F-499E-B4F3-FE96738FF6D0}" srcOrd="8" destOrd="0" presId="urn:microsoft.com/office/officeart/2005/8/layout/list1"/>
    <dgm:cxn modelId="{0BCD8799-0C9F-4F79-A1B1-0B6C29418BB4}" type="presParOf" srcId="{2AC0F7DA-059F-499E-B4F3-FE96738FF6D0}" destId="{6D7B69C8-6C8B-44AC-B154-58E80524EED6}" srcOrd="0" destOrd="0" presId="urn:microsoft.com/office/officeart/2005/8/layout/list1"/>
    <dgm:cxn modelId="{EE4E113B-6548-4291-8E33-10620C7162F9}" type="presParOf" srcId="{2AC0F7DA-059F-499E-B4F3-FE96738FF6D0}" destId="{28CF7738-D649-401D-AFA4-E8571ACD6030}" srcOrd="1" destOrd="0" presId="urn:microsoft.com/office/officeart/2005/8/layout/list1"/>
    <dgm:cxn modelId="{A0FD5479-0B55-4D80-8EDF-43995C0D6C83}" type="presParOf" srcId="{79FD5EBC-79B1-4A11-B157-DFCEE24FCAEA}" destId="{0C5141B8-2865-421D-8F8F-D863E0772992}" srcOrd="9" destOrd="0" presId="urn:microsoft.com/office/officeart/2005/8/layout/list1"/>
    <dgm:cxn modelId="{BD6BAF22-BFFE-4750-AF0E-D68C993B242F}" type="presParOf" srcId="{79FD5EBC-79B1-4A11-B157-DFCEE24FCAEA}" destId="{FA2A8848-6D76-4459-8C3C-1323FC5521E5}" srcOrd="10" destOrd="0" presId="urn:microsoft.com/office/officeart/2005/8/layout/list1"/>
    <dgm:cxn modelId="{EDB52620-950B-4500-9853-43110F1D533B}" type="presParOf" srcId="{79FD5EBC-79B1-4A11-B157-DFCEE24FCAEA}" destId="{320F4F66-D9BF-49CE-896B-CA9456968684}" srcOrd="11" destOrd="0" presId="urn:microsoft.com/office/officeart/2005/8/layout/list1"/>
    <dgm:cxn modelId="{2047B275-3C6A-467B-855D-7382E9AB9C1A}" type="presParOf" srcId="{79FD5EBC-79B1-4A11-B157-DFCEE24FCAEA}" destId="{FA4D9745-514B-48F7-B3C3-4A39E5D01A02}" srcOrd="12" destOrd="0" presId="urn:microsoft.com/office/officeart/2005/8/layout/list1"/>
    <dgm:cxn modelId="{C18582F7-4D92-444F-B6F4-8AC52E5FD242}" type="presParOf" srcId="{FA4D9745-514B-48F7-B3C3-4A39E5D01A02}" destId="{04FEC8C4-4B03-48F1-A364-D19C739DB522}" srcOrd="0" destOrd="0" presId="urn:microsoft.com/office/officeart/2005/8/layout/list1"/>
    <dgm:cxn modelId="{7C482D03-A19A-4FA5-8DA9-DAF50372A4D3}" type="presParOf" srcId="{FA4D9745-514B-48F7-B3C3-4A39E5D01A02}" destId="{4D8B1FD8-069D-4D4B-8BF8-E0E897E95C59}" srcOrd="1" destOrd="0" presId="urn:microsoft.com/office/officeart/2005/8/layout/list1"/>
    <dgm:cxn modelId="{3247FFCF-8CC0-4AA3-B0B2-D3BE00B92CF9}" type="presParOf" srcId="{79FD5EBC-79B1-4A11-B157-DFCEE24FCAEA}" destId="{68DCA633-DBD4-4034-B1F3-969A75E3A115}" srcOrd="13" destOrd="0" presId="urn:microsoft.com/office/officeart/2005/8/layout/list1"/>
    <dgm:cxn modelId="{012FC852-5E15-4185-8508-7D4DF33EAF6E}" type="presParOf" srcId="{79FD5EBC-79B1-4A11-B157-DFCEE24FCAEA}" destId="{130E394C-2123-4AAB-A8EA-7EF2908DAAC4}" srcOrd="14" destOrd="0" presId="urn:microsoft.com/office/officeart/2005/8/layout/list1"/>
    <dgm:cxn modelId="{B66542AA-A7E8-4DA0-8431-004C43A4A97D}" type="presParOf" srcId="{79FD5EBC-79B1-4A11-B157-DFCEE24FCAEA}" destId="{56CCE97D-8325-4343-ACAE-5565B74B3E61}" srcOrd="15" destOrd="0" presId="urn:microsoft.com/office/officeart/2005/8/layout/list1"/>
    <dgm:cxn modelId="{82404553-7CCC-4B2E-92A7-5F97054D793F}" type="presParOf" srcId="{79FD5EBC-79B1-4A11-B157-DFCEE24FCAEA}" destId="{792083BA-7E5A-48C5-9CE7-B56BB893DB3D}" srcOrd="16" destOrd="0" presId="urn:microsoft.com/office/officeart/2005/8/layout/list1"/>
    <dgm:cxn modelId="{B8A376B2-6AE8-4585-A00B-1036750F2852}" type="presParOf" srcId="{792083BA-7E5A-48C5-9CE7-B56BB893DB3D}" destId="{1A283239-CC50-48D5-9BFC-C54441F36C9F}" srcOrd="0" destOrd="0" presId="urn:microsoft.com/office/officeart/2005/8/layout/list1"/>
    <dgm:cxn modelId="{2763105C-4CA4-4CDA-8AD8-DAEFE73985D1}" type="presParOf" srcId="{792083BA-7E5A-48C5-9CE7-B56BB893DB3D}" destId="{BFDF8AA5-0C4E-459A-B050-FBD8066C9B8F}" srcOrd="1" destOrd="0" presId="urn:microsoft.com/office/officeart/2005/8/layout/list1"/>
    <dgm:cxn modelId="{06EC9AAD-2FC6-4654-AAB3-A7E9F5849C90}" type="presParOf" srcId="{79FD5EBC-79B1-4A11-B157-DFCEE24FCAEA}" destId="{1ED45913-BEBF-4A3F-B447-8E6A2B8CC2D3}" srcOrd="17" destOrd="0" presId="urn:microsoft.com/office/officeart/2005/8/layout/list1"/>
    <dgm:cxn modelId="{07C27E21-A2FD-4D51-A92C-76124DFD2B2A}" type="presParOf" srcId="{79FD5EBC-79B1-4A11-B157-DFCEE24FCAEA}" destId="{3002D13E-61A3-408B-84CD-06B9E98FC4B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5DF16F5-2B56-4478-8332-2290C7750ACD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668C11-564E-42E3-A20B-A6C0601CB99B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5E2F-6251-4D3D-BB69-86F9F2F32120}" type="parTrans" cxnId="{E44613C6-670C-4847-8C06-4C05B1B137C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F9BBB-6B17-42DF-8A28-4E10B9E37FDD}" type="sibTrans" cxnId="{E44613C6-670C-4847-8C06-4C05B1B137C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42E1C-7435-48D0-A0FB-808FBB504704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муниципального управления в городском поселении Федоровский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A87F2-C0E7-4E7D-A09D-FB9B87A2266F}" type="parTrans" cxnId="{5AEF7B01-2605-4E60-ABAF-67017837FDA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63220-9EA2-42A4-AEB7-81953007649E}" type="sibTrans" cxnId="{5AEF7B01-2605-4E60-ABAF-67017837FDA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1CBD-9938-404D-BF5B-8B52FF69125C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796E-A99D-4ACB-A5B7-E6C2BA6F7C2A}" type="parTrans" cxnId="{85037C93-3D07-40E2-9ECD-A131C2505EA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38BE2-6480-4897-B406-22082D4DD45B}" type="sibTrans" cxnId="{85037C93-3D07-40E2-9ECD-A131C2505EA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56B8E-F8F7-4F1C-975B-C086603A2DA4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 в городском поселении Федоровский, создание условий для формирования современного гражданского общества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11F77-4656-4303-90DE-AB119E860B10}" type="parTrans" cxnId="{E5B73075-06F4-40BC-B498-EFA9360D93D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F4A7-49D7-4120-BFD7-7111C0CA0A38}" type="sibTrans" cxnId="{E5B73075-06F4-40BC-B498-EFA9360D93D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6BDE4-EB60-41CB-A7C3-7B896929895B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2C10DD-8665-459F-959C-4578C282C68D}" type="parTrans" cxnId="{125E13D3-6959-4350-BAFC-62AB9C892312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878F1F-65EB-4A71-94E0-A1B87B187290}" type="sibTrans" cxnId="{125E13D3-6959-4350-BAFC-62AB9C892312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827D2-83E4-43F3-BDC3-8D14883CF186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гражданского общества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6EA20-D0D9-4FB3-8A2C-AF25471DFA99}" type="parTrans" cxnId="{5215308C-2072-45C6-84BF-EC0923ED260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37D640-998C-40A1-ADCF-A585A3CA9F44}" type="sibTrans" cxnId="{5215308C-2072-45C6-84BF-EC0923ED260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5B231-62A0-4B7A-85C6-620B9B6DBD89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A7D9E-5AC3-4E1D-B2D7-1FE09E536D48}" type="parTrans" cxnId="{9AEE2647-3428-43C9-A8EF-FD9AC15758E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0D5-C563-4B29-8833-B34375ED7533}" type="sibTrans" cxnId="{9AEE2647-3428-43C9-A8EF-FD9AC15758E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6A222-FC8B-4D99-8A2B-E45972A00AC2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осуществления эффективной деятельности органов местного самоуправления городского поселения Федоровский  посредством создания оптимальных условий для работы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913E-6F86-4B48-9647-796B38E81B72}" type="parTrans" cxnId="{A3869251-AD47-4763-AC36-08F850904EA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50525-FA31-4A80-8997-FBEC1E1DD42C}" type="sibTrans" cxnId="{A3869251-AD47-4763-AC36-08F850904EA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29FE6-EACC-430D-A46E-AACD61033F3B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муниципальной службы в городском поселении Федоровский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EC02B5-9EA9-410E-9E4C-C4A92727D2AA}" type="parTrans" cxnId="{5BDBF3B1-B334-4278-AB71-2C03BA24256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2E099E-67B8-4FE4-A9EF-BDE06F766794}" type="sibTrans" cxnId="{5BDBF3B1-B334-4278-AB71-2C03BA24256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CCB073-FD84-4271-A655-A37285580189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правовой защиты населения и совершенствование механизма предоставления услуг населению в сфере полномочий администрации городского поселения Федоровский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C22FE-E039-49FD-8E57-26CCD4880C30}" type="parTrans" cxnId="{85B8678C-0ED0-483C-AD6A-75A415A1F48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0CDA7-AFFC-4B44-B8CD-57682129B6BB}" type="sibTrans" cxnId="{85B8678C-0ED0-483C-AD6A-75A415A1F48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F2F71-B036-4449-97D9-6A4CA0912E70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D3B42-E354-47F0-A4F7-5F497A19010F}" type="parTrans" cxnId="{30DFFF81-8029-49DE-82A7-36932A3F9E4D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614D-FD6F-45B8-B29C-C2948ADEF41D}" type="sibTrans" cxnId="{30DFFF81-8029-49DE-82A7-36932A3F9E4D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FEE83-ED75-47E0-9F53-6DFFB015F5F4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доли населения, удовлетворенного информационной открытостью органов местного самоуправления городского поселения Федоровский до 55%; увеличение показателя положительной оценки населением деятельности администрации городского поселения до 85 %; удовлетворенность получателей оказанными государственными и муниципальными услугами – до 90 %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20A76-C41D-41BF-85BD-4B76DF277599}" type="parTrans" cxnId="{71559153-BECB-4319-83E0-1BAF47FA4F2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264A7-9125-42C5-BEED-8EE8B7B7F715}" type="sibTrans" cxnId="{71559153-BECB-4319-83E0-1BAF47FA4F2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CF8DD6-F85D-48AB-ACD2-C9023133D94C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35EBB-59EF-4E14-88DA-CDE2348F2513}" type="parTrans" cxnId="{60274D50-6EC8-4A6A-9067-F17E8D0B480B}">
      <dgm:prSet/>
      <dgm:spPr/>
      <dgm:t>
        <a:bodyPr/>
        <a:lstStyle/>
        <a:p>
          <a:endParaRPr lang="ru-RU"/>
        </a:p>
      </dgm:t>
    </dgm:pt>
    <dgm:pt modelId="{B4EDD0B5-96CC-4394-B9CF-121252BD5D48}" type="sibTrans" cxnId="{60274D50-6EC8-4A6A-9067-F17E8D0B480B}">
      <dgm:prSet/>
      <dgm:spPr/>
      <dgm:t>
        <a:bodyPr/>
        <a:lstStyle/>
        <a:p>
          <a:endParaRPr lang="ru-RU"/>
        </a:p>
      </dgm:t>
    </dgm:pt>
    <dgm:pt modelId="{887ACB72-AE0B-4DEE-8C93-8F990202EEDB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населения, удовлетворенного информационной открытостью органов местного самоуправления 83,3%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8C488-E423-47F9-9362-CD625261B920}" type="parTrans" cxnId="{DEF6A6BD-6FE6-4D01-8A60-50C447BDC80D}">
      <dgm:prSet/>
      <dgm:spPr/>
      <dgm:t>
        <a:bodyPr/>
        <a:lstStyle/>
        <a:p>
          <a:endParaRPr lang="ru-RU"/>
        </a:p>
      </dgm:t>
    </dgm:pt>
    <dgm:pt modelId="{5C89D41A-8FCF-41AE-9952-BCDDE4F94063}" type="sibTrans" cxnId="{DEF6A6BD-6FE6-4D01-8A60-50C447BDC80D}">
      <dgm:prSet/>
      <dgm:spPr/>
      <dgm:t>
        <a:bodyPr/>
        <a:lstStyle/>
        <a:p>
          <a:endParaRPr lang="ru-RU"/>
        </a:p>
      </dgm:t>
    </dgm:pt>
    <dgm:pt modelId="{3E24AE2D-0F52-45A7-A45F-0288542EE176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 положительно оценивающего деятельность администрации 89,2%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C6B621-2E7E-4F7C-92EA-0D11EEC441F0}" type="parTrans" cxnId="{09431C93-631C-4F20-8E20-3F3298D11A48}">
      <dgm:prSet/>
      <dgm:spPr/>
      <dgm:t>
        <a:bodyPr/>
        <a:lstStyle/>
        <a:p>
          <a:endParaRPr lang="ru-RU"/>
        </a:p>
      </dgm:t>
    </dgm:pt>
    <dgm:pt modelId="{DED224FE-F8EF-47E2-B92C-A39751316ADB}" type="sibTrans" cxnId="{09431C93-631C-4F20-8E20-3F3298D11A48}">
      <dgm:prSet/>
      <dgm:spPr/>
      <dgm:t>
        <a:bodyPr/>
        <a:lstStyle/>
        <a:p>
          <a:endParaRPr lang="ru-RU"/>
        </a:p>
      </dgm:t>
    </dgm:pt>
    <dgm:pt modelId="{EF28C1B5-9E1F-4B38-BA40-A0742AA5A149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населения, удовлетворенного государственными и муниципальными услугами 100%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12368-AC4E-4DFD-8070-D919EB5F985A}" type="parTrans" cxnId="{B6617CAD-7D1E-4BB1-A293-025844601464}">
      <dgm:prSet/>
      <dgm:spPr/>
      <dgm:t>
        <a:bodyPr/>
        <a:lstStyle/>
        <a:p>
          <a:endParaRPr lang="ru-RU"/>
        </a:p>
      </dgm:t>
    </dgm:pt>
    <dgm:pt modelId="{F806283C-EE45-455D-AB94-7EEDFBC23B20}" type="sibTrans" cxnId="{B6617CAD-7D1E-4BB1-A293-025844601464}">
      <dgm:prSet/>
      <dgm:spPr/>
      <dgm:t>
        <a:bodyPr/>
        <a:lstStyle/>
        <a:p>
          <a:endParaRPr lang="ru-RU"/>
        </a:p>
      </dgm:t>
    </dgm:pt>
    <dgm:pt modelId="{B106A44F-5230-40D4-B171-CD4E78A714E9}" type="pres">
      <dgm:prSet presAssocID="{35DF16F5-2B56-4478-8332-2290C7750A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8403F1-3146-4895-B735-D7C37B784E20}" type="pres">
      <dgm:prSet presAssocID="{DD668C11-564E-42E3-A20B-A6C0601CB99B}" presName="parentLin" presStyleCnt="0"/>
      <dgm:spPr/>
    </dgm:pt>
    <dgm:pt modelId="{4F2130F8-881E-4CA5-B359-900A8DEBB1C3}" type="pres">
      <dgm:prSet presAssocID="{DD668C11-564E-42E3-A20B-A6C0601CB99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EE1A693-51EA-4141-B344-2FE02D12CF0A}" type="pres">
      <dgm:prSet presAssocID="{DD668C11-564E-42E3-A20B-A6C0601CB9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5ADBD-A081-4643-A054-E14A5CEDDD69}" type="pres">
      <dgm:prSet presAssocID="{DD668C11-564E-42E3-A20B-A6C0601CB99B}" presName="negativeSpace" presStyleCnt="0"/>
      <dgm:spPr/>
    </dgm:pt>
    <dgm:pt modelId="{AF940998-4A5B-4731-A1D3-5F4759C27EF0}" type="pres">
      <dgm:prSet presAssocID="{DD668C11-564E-42E3-A20B-A6C0601CB99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34742-89FC-4247-8F2D-0E7464603761}" type="pres">
      <dgm:prSet presAssocID="{CEFF9BBB-6B17-42DF-8A28-4E10B9E37FDD}" presName="spaceBetweenRectangles" presStyleCnt="0"/>
      <dgm:spPr/>
    </dgm:pt>
    <dgm:pt modelId="{A806B7DE-DBB6-4C81-9F30-437C7AFB8A45}" type="pres">
      <dgm:prSet presAssocID="{8F221CBD-9938-404D-BF5B-8B52FF69125C}" presName="parentLin" presStyleCnt="0"/>
      <dgm:spPr/>
    </dgm:pt>
    <dgm:pt modelId="{6FAA042E-1A6E-4EC0-9BE1-180DFCF66D9C}" type="pres">
      <dgm:prSet presAssocID="{8F221CBD-9938-404D-BF5B-8B52FF69125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F80AD03-4FAD-42D3-9A12-37D298FB6F8F}" type="pres">
      <dgm:prSet presAssocID="{8F221CBD-9938-404D-BF5B-8B52FF6912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9E991-4B7E-4155-A33E-7ADE41035544}" type="pres">
      <dgm:prSet presAssocID="{8F221CBD-9938-404D-BF5B-8B52FF69125C}" presName="negativeSpace" presStyleCnt="0"/>
      <dgm:spPr/>
    </dgm:pt>
    <dgm:pt modelId="{6D56664F-D116-4FE9-AEC5-9EB78D40EB28}" type="pres">
      <dgm:prSet presAssocID="{8F221CBD-9938-404D-BF5B-8B52FF69125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ACC80-A898-40A8-8CF1-98197D156919}" type="pres">
      <dgm:prSet presAssocID="{9B138BE2-6480-4897-B406-22082D4DD45B}" presName="spaceBetweenRectangles" presStyleCnt="0"/>
      <dgm:spPr/>
    </dgm:pt>
    <dgm:pt modelId="{04E23FEE-7483-4192-9DBF-15C73ED2D310}" type="pres">
      <dgm:prSet presAssocID="{A9E5B231-62A0-4B7A-85C6-620B9B6DBD89}" presName="parentLin" presStyleCnt="0"/>
      <dgm:spPr/>
    </dgm:pt>
    <dgm:pt modelId="{F099981E-63CB-47F0-AF6F-C96E1F1CFE73}" type="pres">
      <dgm:prSet presAssocID="{A9E5B231-62A0-4B7A-85C6-620B9B6DBD8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E199CBB-66C4-4120-AEB6-6DABE4626744}" type="pres">
      <dgm:prSet presAssocID="{A9E5B231-62A0-4B7A-85C6-620B9B6DBD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DFEC9-C50E-4404-AEFC-FA744A52CBE3}" type="pres">
      <dgm:prSet presAssocID="{A9E5B231-62A0-4B7A-85C6-620B9B6DBD89}" presName="negativeSpace" presStyleCnt="0"/>
      <dgm:spPr/>
    </dgm:pt>
    <dgm:pt modelId="{F84388C7-2D0A-4A2A-B5CD-1DBCAE1884E1}" type="pres">
      <dgm:prSet presAssocID="{A9E5B231-62A0-4B7A-85C6-620B9B6DBD8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146AE-132C-469D-86AB-8614906EF47C}" type="pres">
      <dgm:prSet presAssocID="{F72600D5-C563-4B29-8833-B34375ED7533}" presName="spaceBetweenRectangles" presStyleCnt="0"/>
      <dgm:spPr/>
    </dgm:pt>
    <dgm:pt modelId="{74385B2F-80AC-41FF-9216-5028379E06E0}" type="pres">
      <dgm:prSet presAssocID="{C0BF2F71-B036-4449-97D9-6A4CA0912E70}" presName="parentLin" presStyleCnt="0"/>
      <dgm:spPr/>
    </dgm:pt>
    <dgm:pt modelId="{77BF4B3D-D7FE-40B6-88CB-EF23755660C5}" type="pres">
      <dgm:prSet presAssocID="{C0BF2F71-B036-4449-97D9-6A4CA0912E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E5A0F59-4FAE-4E47-B302-7BACBB03E626}" type="pres">
      <dgm:prSet presAssocID="{C0BF2F71-B036-4449-97D9-6A4CA0912E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00C27-65D9-489C-ADAB-68925501C532}" type="pres">
      <dgm:prSet presAssocID="{C0BF2F71-B036-4449-97D9-6A4CA0912E70}" presName="negativeSpace" presStyleCnt="0"/>
      <dgm:spPr/>
    </dgm:pt>
    <dgm:pt modelId="{2119CCA4-C437-4C0F-BEB9-288F39B3284A}" type="pres">
      <dgm:prSet presAssocID="{C0BF2F71-B036-4449-97D9-6A4CA0912E7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0DCB4-F793-4679-8899-EF15FE1CD9C7}" type="pres">
      <dgm:prSet presAssocID="{03CE614D-FD6F-45B8-B29C-C2948ADEF41D}" presName="spaceBetweenRectangles" presStyleCnt="0"/>
      <dgm:spPr/>
    </dgm:pt>
    <dgm:pt modelId="{97A5E49F-995F-4DE9-A67A-57BB543E81E0}" type="pres">
      <dgm:prSet presAssocID="{DECF8DD6-F85D-48AB-ACD2-C9023133D94C}" presName="parentLin" presStyleCnt="0"/>
      <dgm:spPr/>
    </dgm:pt>
    <dgm:pt modelId="{A3C12BAC-33DF-4B44-8F58-B2A2E1E41C8E}" type="pres">
      <dgm:prSet presAssocID="{DECF8DD6-F85D-48AB-ACD2-C9023133D94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E9BDFF49-E888-44F5-8125-7A2DEF1EBE2B}" type="pres">
      <dgm:prSet presAssocID="{DECF8DD6-F85D-48AB-ACD2-C9023133D94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BAAE8-AF31-4E2C-AE3D-65A76915569C}" type="pres">
      <dgm:prSet presAssocID="{DECF8DD6-F85D-48AB-ACD2-C9023133D94C}" presName="negativeSpace" presStyleCnt="0"/>
      <dgm:spPr/>
    </dgm:pt>
    <dgm:pt modelId="{DA47760A-4F61-4705-87B6-4B8CF8FD2BC5}" type="pres">
      <dgm:prSet presAssocID="{DECF8DD6-F85D-48AB-ACD2-C9023133D94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1C82B5-51EE-46F7-8CC3-69BD6BDE0895}" type="presOf" srcId="{A9E5B231-62A0-4B7A-85C6-620B9B6DBD89}" destId="{BE199CBB-66C4-4120-AEB6-6DABE4626744}" srcOrd="1" destOrd="0" presId="urn:microsoft.com/office/officeart/2005/8/layout/list1"/>
    <dgm:cxn modelId="{5AEF7B01-2605-4E60-ABAF-67017837FDA0}" srcId="{DD668C11-564E-42E3-A20B-A6C0601CB99B}" destId="{D5542E1C-7435-48D0-A0FB-808FBB504704}" srcOrd="0" destOrd="0" parTransId="{CB2A87F2-C0E7-4E7D-A09D-FB9B87A2266F}" sibTransId="{02563220-9EA2-42A4-AEB7-81953007649E}"/>
    <dgm:cxn modelId="{CBCBD8CF-E9B3-4C46-8AFE-3D7A7823DE50}" type="presOf" srcId="{F706A222-FC8B-4D99-8A2B-E45972A00AC2}" destId="{F84388C7-2D0A-4A2A-B5CD-1DBCAE1884E1}" srcOrd="0" destOrd="0" presId="urn:microsoft.com/office/officeart/2005/8/layout/list1"/>
    <dgm:cxn modelId="{125E13D3-6959-4350-BAFC-62AB9C892312}" srcId="{DD668C11-564E-42E3-A20B-A6C0601CB99B}" destId="{FF16BDE4-EB60-41CB-A7C3-7B896929895B}" srcOrd="1" destOrd="0" parTransId="{232C10DD-8665-459F-959C-4578C282C68D}" sibTransId="{F7878F1F-65EB-4A71-94E0-A1B87B187290}"/>
    <dgm:cxn modelId="{C9C9C00F-0BC5-43BF-8CC6-18FF346D9AB6}" type="presOf" srcId="{C0BF2F71-B036-4449-97D9-6A4CA0912E70}" destId="{77BF4B3D-D7FE-40B6-88CB-EF23755660C5}" srcOrd="0" destOrd="0" presId="urn:microsoft.com/office/officeart/2005/8/layout/list1"/>
    <dgm:cxn modelId="{49E7D7FF-C033-4CDC-8194-07E5B0909366}" type="presOf" srcId="{A9E5B231-62A0-4B7A-85C6-620B9B6DBD89}" destId="{F099981E-63CB-47F0-AF6F-C96E1F1CFE73}" srcOrd="0" destOrd="0" presId="urn:microsoft.com/office/officeart/2005/8/layout/list1"/>
    <dgm:cxn modelId="{09431C93-631C-4F20-8E20-3F3298D11A48}" srcId="{DECF8DD6-F85D-48AB-ACD2-C9023133D94C}" destId="{3E24AE2D-0F52-45A7-A45F-0288542EE176}" srcOrd="1" destOrd="0" parTransId="{65C6B621-2E7E-4F7C-92EA-0D11EEC441F0}" sibTransId="{DED224FE-F8EF-47E2-B92C-A39751316ADB}"/>
    <dgm:cxn modelId="{B128450B-F2F0-438F-A5BC-42A253C0BC6C}" type="presOf" srcId="{887ACB72-AE0B-4DEE-8C93-8F990202EEDB}" destId="{DA47760A-4F61-4705-87B6-4B8CF8FD2BC5}" srcOrd="0" destOrd="0" presId="urn:microsoft.com/office/officeart/2005/8/layout/list1"/>
    <dgm:cxn modelId="{5BDBF3B1-B334-4278-AB71-2C03BA242560}" srcId="{A9E5B231-62A0-4B7A-85C6-620B9B6DBD89}" destId="{F2D29FE6-EACC-430D-A46E-AACD61033F3B}" srcOrd="1" destOrd="0" parTransId="{93EC02B5-9EA9-410E-9E4C-C4A92727D2AA}" sibTransId="{4A2E099E-67B8-4FE4-A9EF-BDE06F766794}"/>
    <dgm:cxn modelId="{20FC6DF8-4935-4AE8-B524-19DCC2D96C5C}" type="presOf" srcId="{3E24AE2D-0F52-45A7-A45F-0288542EE176}" destId="{DA47760A-4F61-4705-87B6-4B8CF8FD2BC5}" srcOrd="0" destOrd="1" presId="urn:microsoft.com/office/officeart/2005/8/layout/list1"/>
    <dgm:cxn modelId="{EDC65392-A03C-41C2-B90A-F40BD067EB3F}" type="presOf" srcId="{D5542E1C-7435-48D0-A0FB-808FBB504704}" destId="{AF940998-4A5B-4731-A1D3-5F4759C27EF0}" srcOrd="0" destOrd="0" presId="urn:microsoft.com/office/officeart/2005/8/layout/list1"/>
    <dgm:cxn modelId="{B6617CAD-7D1E-4BB1-A293-025844601464}" srcId="{DECF8DD6-F85D-48AB-ACD2-C9023133D94C}" destId="{EF28C1B5-9E1F-4B38-BA40-A0742AA5A149}" srcOrd="2" destOrd="0" parTransId="{58D12368-AC4E-4DFD-8070-D919EB5F985A}" sibTransId="{F806283C-EE45-455D-AB94-7EEDFBC23B20}"/>
    <dgm:cxn modelId="{C7C5D13E-F9E9-4B90-8012-2F67BBFCD9B4}" type="presOf" srcId="{DECF8DD6-F85D-48AB-ACD2-C9023133D94C}" destId="{A3C12BAC-33DF-4B44-8F58-B2A2E1E41C8E}" srcOrd="0" destOrd="0" presId="urn:microsoft.com/office/officeart/2005/8/layout/list1"/>
    <dgm:cxn modelId="{BD5D34B3-AC41-4988-A60B-43AB4FDC5FFD}" type="presOf" srcId="{10E827D2-83E4-43F3-BDC3-8D14883CF186}" destId="{AF940998-4A5B-4731-A1D3-5F4759C27EF0}" srcOrd="0" destOrd="2" presId="urn:microsoft.com/office/officeart/2005/8/layout/list1"/>
    <dgm:cxn modelId="{5074D051-D580-4588-8C4F-58B0B89787E5}" type="presOf" srcId="{F2D29FE6-EACC-430D-A46E-AACD61033F3B}" destId="{F84388C7-2D0A-4A2A-B5CD-1DBCAE1884E1}" srcOrd="0" destOrd="1" presId="urn:microsoft.com/office/officeart/2005/8/layout/list1"/>
    <dgm:cxn modelId="{A3869251-AD47-4763-AC36-08F850904EAE}" srcId="{A9E5B231-62A0-4B7A-85C6-620B9B6DBD89}" destId="{F706A222-FC8B-4D99-8A2B-E45972A00AC2}" srcOrd="0" destOrd="0" parTransId="{3E43913E-6F86-4B48-9647-796B38E81B72}" sibTransId="{E1550525-FA31-4A80-8997-FBEC1E1DD42C}"/>
    <dgm:cxn modelId="{2BAE9A30-DC30-4F3C-ABD5-C0663F3F1683}" type="presOf" srcId="{35DF16F5-2B56-4478-8332-2290C7750ACD}" destId="{B106A44F-5230-40D4-B171-CD4E78A714E9}" srcOrd="0" destOrd="0" presId="urn:microsoft.com/office/officeart/2005/8/layout/list1"/>
    <dgm:cxn modelId="{5EF2B0CA-560C-4E25-ABD9-1FD48F91BD0C}" type="presOf" srcId="{8F221CBD-9938-404D-BF5B-8B52FF69125C}" destId="{8F80AD03-4FAD-42D3-9A12-37D298FB6F8F}" srcOrd="1" destOrd="0" presId="urn:microsoft.com/office/officeart/2005/8/layout/list1"/>
    <dgm:cxn modelId="{C7821F2C-EAA1-4798-AA73-6AF44D1B14EA}" type="presOf" srcId="{CDD56B8E-F8F7-4F1C-975B-C086603A2DA4}" destId="{6D56664F-D116-4FE9-AEC5-9EB78D40EB28}" srcOrd="0" destOrd="0" presId="urn:microsoft.com/office/officeart/2005/8/layout/list1"/>
    <dgm:cxn modelId="{88481190-6382-4B07-A4B9-8F68FB4D9F89}" type="presOf" srcId="{DD668C11-564E-42E3-A20B-A6C0601CB99B}" destId="{4F2130F8-881E-4CA5-B359-900A8DEBB1C3}" srcOrd="0" destOrd="0" presId="urn:microsoft.com/office/officeart/2005/8/layout/list1"/>
    <dgm:cxn modelId="{E44613C6-670C-4847-8C06-4C05B1B137C4}" srcId="{35DF16F5-2B56-4478-8332-2290C7750ACD}" destId="{DD668C11-564E-42E3-A20B-A6C0601CB99B}" srcOrd="0" destOrd="0" parTransId="{91625E2F-6251-4D3D-BB69-86F9F2F32120}" sibTransId="{CEFF9BBB-6B17-42DF-8A28-4E10B9E37FDD}"/>
    <dgm:cxn modelId="{E5B73075-06F4-40BC-B498-EFA9360D93DE}" srcId="{8F221CBD-9938-404D-BF5B-8B52FF69125C}" destId="{CDD56B8E-F8F7-4F1C-975B-C086603A2DA4}" srcOrd="0" destOrd="0" parTransId="{AD511F77-4656-4303-90DE-AB119E860B10}" sibTransId="{7F0DF4A7-49D7-4120-BFD7-7111C0CA0A38}"/>
    <dgm:cxn modelId="{9A82059F-A052-4871-AFE2-35B771359D11}" type="presOf" srcId="{DECF8DD6-F85D-48AB-ACD2-C9023133D94C}" destId="{E9BDFF49-E888-44F5-8125-7A2DEF1EBE2B}" srcOrd="1" destOrd="0" presId="urn:microsoft.com/office/officeart/2005/8/layout/list1"/>
    <dgm:cxn modelId="{CF1DB4A1-1E61-4866-A153-F1C3968FA4FC}" type="presOf" srcId="{EF28C1B5-9E1F-4B38-BA40-A0742AA5A149}" destId="{DA47760A-4F61-4705-87B6-4B8CF8FD2BC5}" srcOrd="0" destOrd="2" presId="urn:microsoft.com/office/officeart/2005/8/layout/list1"/>
    <dgm:cxn modelId="{7B19E065-1807-494D-82A5-B0E172ACC6F2}" type="presOf" srcId="{81CCB073-FD84-4271-A655-A37285580189}" destId="{F84388C7-2D0A-4A2A-B5CD-1DBCAE1884E1}" srcOrd="0" destOrd="2" presId="urn:microsoft.com/office/officeart/2005/8/layout/list1"/>
    <dgm:cxn modelId="{FCA266E7-0133-40C1-B80E-02DA17578D39}" type="presOf" srcId="{C0BF2F71-B036-4449-97D9-6A4CA0912E70}" destId="{9E5A0F59-4FAE-4E47-B302-7BACBB03E626}" srcOrd="1" destOrd="0" presId="urn:microsoft.com/office/officeart/2005/8/layout/list1"/>
    <dgm:cxn modelId="{85B8678C-0ED0-483C-AD6A-75A415A1F48A}" srcId="{A9E5B231-62A0-4B7A-85C6-620B9B6DBD89}" destId="{81CCB073-FD84-4271-A655-A37285580189}" srcOrd="2" destOrd="0" parTransId="{608C22FE-E039-49FD-8E57-26CCD4880C30}" sibTransId="{B120CDA7-AFFC-4B44-B8CD-57682129B6BB}"/>
    <dgm:cxn modelId="{60274D50-6EC8-4A6A-9067-F17E8D0B480B}" srcId="{35DF16F5-2B56-4478-8332-2290C7750ACD}" destId="{DECF8DD6-F85D-48AB-ACD2-C9023133D94C}" srcOrd="4" destOrd="0" parTransId="{04E35EBB-59EF-4E14-88DA-CDE2348F2513}" sibTransId="{B4EDD0B5-96CC-4394-B9CF-121252BD5D48}"/>
    <dgm:cxn modelId="{FB98AB3A-F9E7-4663-9101-8E797AE1CDC2}" type="presOf" srcId="{8F221CBD-9938-404D-BF5B-8B52FF69125C}" destId="{6FAA042E-1A6E-4EC0-9BE1-180DFCF66D9C}" srcOrd="0" destOrd="0" presId="urn:microsoft.com/office/officeart/2005/8/layout/list1"/>
    <dgm:cxn modelId="{B0838500-F2EF-40C2-8FFF-7D86963819F7}" type="presOf" srcId="{EC4FEE83-ED75-47E0-9F53-6DFFB015F5F4}" destId="{2119CCA4-C437-4C0F-BEB9-288F39B3284A}" srcOrd="0" destOrd="0" presId="urn:microsoft.com/office/officeart/2005/8/layout/list1"/>
    <dgm:cxn modelId="{9AEE2647-3428-43C9-A8EF-FD9AC15758E8}" srcId="{35DF16F5-2B56-4478-8332-2290C7750ACD}" destId="{A9E5B231-62A0-4B7A-85C6-620B9B6DBD89}" srcOrd="2" destOrd="0" parTransId="{F26A7D9E-5AC3-4E1D-B2D7-1FE09E536D48}" sibTransId="{F72600D5-C563-4B29-8833-B34375ED7533}"/>
    <dgm:cxn modelId="{71559153-BECB-4319-83E0-1BAF47FA4F28}" srcId="{C0BF2F71-B036-4449-97D9-6A4CA0912E70}" destId="{EC4FEE83-ED75-47E0-9F53-6DFFB015F5F4}" srcOrd="0" destOrd="0" parTransId="{26320A76-C41D-41BF-85BD-4B76DF277599}" sibTransId="{35D264A7-9125-42C5-BEED-8EE8B7B7F715}"/>
    <dgm:cxn modelId="{30DFFF81-8029-49DE-82A7-36932A3F9E4D}" srcId="{35DF16F5-2B56-4478-8332-2290C7750ACD}" destId="{C0BF2F71-B036-4449-97D9-6A4CA0912E70}" srcOrd="3" destOrd="0" parTransId="{746D3B42-E354-47F0-A4F7-5F497A19010F}" sibTransId="{03CE614D-FD6F-45B8-B29C-C2948ADEF41D}"/>
    <dgm:cxn modelId="{5215308C-2072-45C6-84BF-EC0923ED260A}" srcId="{DD668C11-564E-42E3-A20B-A6C0601CB99B}" destId="{10E827D2-83E4-43F3-BDC3-8D14883CF186}" srcOrd="2" destOrd="0" parTransId="{BE66EA20-D0D9-4FB3-8A2C-AF25471DFA99}" sibTransId="{2E37D640-998C-40A1-ADCF-A585A3CA9F44}"/>
    <dgm:cxn modelId="{85037C93-3D07-40E2-9ECD-A131C2505EAA}" srcId="{35DF16F5-2B56-4478-8332-2290C7750ACD}" destId="{8F221CBD-9938-404D-BF5B-8B52FF69125C}" srcOrd="1" destOrd="0" parTransId="{0C05796E-A99D-4ACB-A5B7-E6C2BA6F7C2A}" sibTransId="{9B138BE2-6480-4897-B406-22082D4DD45B}"/>
    <dgm:cxn modelId="{DEF6A6BD-6FE6-4D01-8A60-50C447BDC80D}" srcId="{DECF8DD6-F85D-48AB-ACD2-C9023133D94C}" destId="{887ACB72-AE0B-4DEE-8C93-8F990202EEDB}" srcOrd="0" destOrd="0" parTransId="{DCE8C488-E423-47F9-9362-CD625261B920}" sibTransId="{5C89D41A-8FCF-41AE-9952-BCDDE4F94063}"/>
    <dgm:cxn modelId="{F6F9E19D-29A6-47EA-90F5-B4A8B8DCAD6F}" type="presOf" srcId="{DD668C11-564E-42E3-A20B-A6C0601CB99B}" destId="{7EE1A693-51EA-4141-B344-2FE02D12CF0A}" srcOrd="1" destOrd="0" presId="urn:microsoft.com/office/officeart/2005/8/layout/list1"/>
    <dgm:cxn modelId="{B6A6E646-EA8C-4101-8A66-7183DFF1D9C3}" type="presOf" srcId="{FF16BDE4-EB60-41CB-A7C3-7B896929895B}" destId="{AF940998-4A5B-4731-A1D3-5F4759C27EF0}" srcOrd="0" destOrd="1" presId="urn:microsoft.com/office/officeart/2005/8/layout/list1"/>
    <dgm:cxn modelId="{425C5FCF-E1C4-4ED4-976C-F5A33F2EB8D6}" type="presParOf" srcId="{B106A44F-5230-40D4-B171-CD4E78A714E9}" destId="{5A8403F1-3146-4895-B735-D7C37B784E20}" srcOrd="0" destOrd="0" presId="urn:microsoft.com/office/officeart/2005/8/layout/list1"/>
    <dgm:cxn modelId="{E207D5DF-6C10-4570-AEC6-663A31061D7E}" type="presParOf" srcId="{5A8403F1-3146-4895-B735-D7C37B784E20}" destId="{4F2130F8-881E-4CA5-B359-900A8DEBB1C3}" srcOrd="0" destOrd="0" presId="urn:microsoft.com/office/officeart/2005/8/layout/list1"/>
    <dgm:cxn modelId="{F44FA055-0E59-4DAF-9BB1-8736C09D5CCA}" type="presParOf" srcId="{5A8403F1-3146-4895-B735-D7C37B784E20}" destId="{7EE1A693-51EA-4141-B344-2FE02D12CF0A}" srcOrd="1" destOrd="0" presId="urn:microsoft.com/office/officeart/2005/8/layout/list1"/>
    <dgm:cxn modelId="{38030408-8C6D-44D1-B58F-2CF919D0C44E}" type="presParOf" srcId="{B106A44F-5230-40D4-B171-CD4E78A714E9}" destId="{2D95ADBD-A081-4643-A054-E14A5CEDDD69}" srcOrd="1" destOrd="0" presId="urn:microsoft.com/office/officeart/2005/8/layout/list1"/>
    <dgm:cxn modelId="{B593E438-B08B-42D3-873A-773DFD34B551}" type="presParOf" srcId="{B106A44F-5230-40D4-B171-CD4E78A714E9}" destId="{AF940998-4A5B-4731-A1D3-5F4759C27EF0}" srcOrd="2" destOrd="0" presId="urn:microsoft.com/office/officeart/2005/8/layout/list1"/>
    <dgm:cxn modelId="{E211951E-55B3-45AD-9068-86D986F84DD9}" type="presParOf" srcId="{B106A44F-5230-40D4-B171-CD4E78A714E9}" destId="{7BA34742-89FC-4247-8F2D-0E7464603761}" srcOrd="3" destOrd="0" presId="urn:microsoft.com/office/officeart/2005/8/layout/list1"/>
    <dgm:cxn modelId="{0C1ADC4E-C005-4236-8BE1-7B7BD259D596}" type="presParOf" srcId="{B106A44F-5230-40D4-B171-CD4E78A714E9}" destId="{A806B7DE-DBB6-4C81-9F30-437C7AFB8A45}" srcOrd="4" destOrd="0" presId="urn:microsoft.com/office/officeart/2005/8/layout/list1"/>
    <dgm:cxn modelId="{9BE3664F-9A30-4B15-95EC-904604889727}" type="presParOf" srcId="{A806B7DE-DBB6-4C81-9F30-437C7AFB8A45}" destId="{6FAA042E-1A6E-4EC0-9BE1-180DFCF66D9C}" srcOrd="0" destOrd="0" presId="urn:microsoft.com/office/officeart/2005/8/layout/list1"/>
    <dgm:cxn modelId="{9EB2C875-4E97-4BD7-AE5B-78333EC21566}" type="presParOf" srcId="{A806B7DE-DBB6-4C81-9F30-437C7AFB8A45}" destId="{8F80AD03-4FAD-42D3-9A12-37D298FB6F8F}" srcOrd="1" destOrd="0" presId="urn:microsoft.com/office/officeart/2005/8/layout/list1"/>
    <dgm:cxn modelId="{9DA5C680-6944-4820-947C-4B5F82A82F51}" type="presParOf" srcId="{B106A44F-5230-40D4-B171-CD4E78A714E9}" destId="{6B89E991-4B7E-4155-A33E-7ADE41035544}" srcOrd="5" destOrd="0" presId="urn:microsoft.com/office/officeart/2005/8/layout/list1"/>
    <dgm:cxn modelId="{8758DB53-7059-4242-B4D3-C72C484CE089}" type="presParOf" srcId="{B106A44F-5230-40D4-B171-CD4E78A714E9}" destId="{6D56664F-D116-4FE9-AEC5-9EB78D40EB28}" srcOrd="6" destOrd="0" presId="urn:microsoft.com/office/officeart/2005/8/layout/list1"/>
    <dgm:cxn modelId="{1668F272-D11F-4D2E-97F0-C215FD68B67E}" type="presParOf" srcId="{B106A44F-5230-40D4-B171-CD4E78A714E9}" destId="{9D6ACC80-A898-40A8-8CF1-98197D156919}" srcOrd="7" destOrd="0" presId="urn:microsoft.com/office/officeart/2005/8/layout/list1"/>
    <dgm:cxn modelId="{E061E103-2E60-4536-9ECC-69C003E790BF}" type="presParOf" srcId="{B106A44F-5230-40D4-B171-CD4E78A714E9}" destId="{04E23FEE-7483-4192-9DBF-15C73ED2D310}" srcOrd="8" destOrd="0" presId="urn:microsoft.com/office/officeart/2005/8/layout/list1"/>
    <dgm:cxn modelId="{7986BD40-FF58-49D3-BFD2-4C2F9D4030FD}" type="presParOf" srcId="{04E23FEE-7483-4192-9DBF-15C73ED2D310}" destId="{F099981E-63CB-47F0-AF6F-C96E1F1CFE73}" srcOrd="0" destOrd="0" presId="urn:microsoft.com/office/officeart/2005/8/layout/list1"/>
    <dgm:cxn modelId="{6B265B0E-7A2C-4CEF-8D7E-56F0FD336570}" type="presParOf" srcId="{04E23FEE-7483-4192-9DBF-15C73ED2D310}" destId="{BE199CBB-66C4-4120-AEB6-6DABE4626744}" srcOrd="1" destOrd="0" presId="urn:microsoft.com/office/officeart/2005/8/layout/list1"/>
    <dgm:cxn modelId="{E73E7DF2-8613-4D52-B863-B5EB1CF38BDC}" type="presParOf" srcId="{B106A44F-5230-40D4-B171-CD4E78A714E9}" destId="{6EADFEC9-C50E-4404-AEFC-FA744A52CBE3}" srcOrd="9" destOrd="0" presId="urn:microsoft.com/office/officeart/2005/8/layout/list1"/>
    <dgm:cxn modelId="{E152F66D-A331-4C1B-9754-9D6234361997}" type="presParOf" srcId="{B106A44F-5230-40D4-B171-CD4E78A714E9}" destId="{F84388C7-2D0A-4A2A-B5CD-1DBCAE1884E1}" srcOrd="10" destOrd="0" presId="urn:microsoft.com/office/officeart/2005/8/layout/list1"/>
    <dgm:cxn modelId="{48D22F4E-E50B-462A-B26D-7B0417BA437C}" type="presParOf" srcId="{B106A44F-5230-40D4-B171-CD4E78A714E9}" destId="{C03146AE-132C-469D-86AB-8614906EF47C}" srcOrd="11" destOrd="0" presId="urn:microsoft.com/office/officeart/2005/8/layout/list1"/>
    <dgm:cxn modelId="{3428A531-F736-4136-9D4A-87FC2C2E1C49}" type="presParOf" srcId="{B106A44F-5230-40D4-B171-CD4E78A714E9}" destId="{74385B2F-80AC-41FF-9216-5028379E06E0}" srcOrd="12" destOrd="0" presId="urn:microsoft.com/office/officeart/2005/8/layout/list1"/>
    <dgm:cxn modelId="{F693DC2A-4A18-41A6-A0E7-EFAA2DECA431}" type="presParOf" srcId="{74385B2F-80AC-41FF-9216-5028379E06E0}" destId="{77BF4B3D-D7FE-40B6-88CB-EF23755660C5}" srcOrd="0" destOrd="0" presId="urn:microsoft.com/office/officeart/2005/8/layout/list1"/>
    <dgm:cxn modelId="{ABCD61CF-C892-4AEB-8951-440E0F272D0C}" type="presParOf" srcId="{74385B2F-80AC-41FF-9216-5028379E06E0}" destId="{9E5A0F59-4FAE-4E47-B302-7BACBB03E626}" srcOrd="1" destOrd="0" presId="urn:microsoft.com/office/officeart/2005/8/layout/list1"/>
    <dgm:cxn modelId="{470191B6-97C6-4111-971A-23E09AD89ED4}" type="presParOf" srcId="{B106A44F-5230-40D4-B171-CD4E78A714E9}" destId="{45800C27-65D9-489C-ADAB-68925501C532}" srcOrd="13" destOrd="0" presId="urn:microsoft.com/office/officeart/2005/8/layout/list1"/>
    <dgm:cxn modelId="{5A9F2CAF-D08A-4C7B-9E30-488D2CFBEF04}" type="presParOf" srcId="{B106A44F-5230-40D4-B171-CD4E78A714E9}" destId="{2119CCA4-C437-4C0F-BEB9-288F39B3284A}" srcOrd="14" destOrd="0" presId="urn:microsoft.com/office/officeart/2005/8/layout/list1"/>
    <dgm:cxn modelId="{C3816E9E-B98D-4649-9E5B-13A934954BB7}" type="presParOf" srcId="{B106A44F-5230-40D4-B171-CD4E78A714E9}" destId="{CBD0DCB4-F793-4679-8899-EF15FE1CD9C7}" srcOrd="15" destOrd="0" presId="urn:microsoft.com/office/officeart/2005/8/layout/list1"/>
    <dgm:cxn modelId="{A2BF782A-ABF9-49A4-B71D-91F99F6B9D96}" type="presParOf" srcId="{B106A44F-5230-40D4-B171-CD4E78A714E9}" destId="{97A5E49F-995F-4DE9-A67A-57BB543E81E0}" srcOrd="16" destOrd="0" presId="urn:microsoft.com/office/officeart/2005/8/layout/list1"/>
    <dgm:cxn modelId="{5746AB1F-96B3-42F2-8D91-8A0550C8FE22}" type="presParOf" srcId="{97A5E49F-995F-4DE9-A67A-57BB543E81E0}" destId="{A3C12BAC-33DF-4B44-8F58-B2A2E1E41C8E}" srcOrd="0" destOrd="0" presId="urn:microsoft.com/office/officeart/2005/8/layout/list1"/>
    <dgm:cxn modelId="{C1E5A3B5-1A4B-4381-BC04-FEDEAEB81D2D}" type="presParOf" srcId="{97A5E49F-995F-4DE9-A67A-57BB543E81E0}" destId="{E9BDFF49-E888-44F5-8125-7A2DEF1EBE2B}" srcOrd="1" destOrd="0" presId="urn:microsoft.com/office/officeart/2005/8/layout/list1"/>
    <dgm:cxn modelId="{4C5FE8D4-DE4E-4A88-A90D-DD16F820477E}" type="presParOf" srcId="{B106A44F-5230-40D4-B171-CD4E78A714E9}" destId="{BFFBAAE8-AF31-4E2C-AE3D-65A76915569C}" srcOrd="17" destOrd="0" presId="urn:microsoft.com/office/officeart/2005/8/layout/list1"/>
    <dgm:cxn modelId="{C4110C85-170B-41D1-8237-6B9F8D12EC64}" type="presParOf" srcId="{B106A44F-5230-40D4-B171-CD4E78A714E9}" destId="{DA47760A-4F61-4705-87B6-4B8CF8FD2BC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5DF16F5-2B56-4478-8332-2290C7750ACD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668C11-564E-42E3-A20B-A6C0601CB99B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5E2F-6251-4D3D-BB69-86F9F2F32120}" type="parTrans" cxnId="{E44613C6-670C-4847-8C06-4C05B1B137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F9BBB-6B17-42DF-8A28-4E10B9E37FDD}" type="sibTrans" cxnId="{E44613C6-670C-4847-8C06-4C05B1B137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42E1C-7435-48D0-A0FB-808FBB50470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дворовых территорий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A87F2-C0E7-4E7D-A09D-FB9B87A2266F}" type="parTrans" cxnId="{5AEF7B01-2605-4E60-ABAF-67017837FDA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63220-9EA2-42A4-AEB7-81953007649E}" type="sibTrans" cxnId="{5AEF7B01-2605-4E60-ABAF-67017837FDA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1CBD-9938-404D-BF5B-8B52FF69125C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796E-A99D-4ACB-A5B7-E6C2BA6F7C2A}" type="parTrans" cxnId="{85037C93-3D07-40E2-9ECD-A131C2505EA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38BE2-6480-4897-B406-22082D4DD45B}" type="sibTrans" cxnId="{85037C93-3D07-40E2-9ECD-A131C2505EA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56B8E-F8F7-4F1C-975B-C086603A2DA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комфортной городской среды на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11F77-4656-4303-90DE-AB119E860B10}" type="parTrans" cxnId="{E5B73075-06F4-40BC-B498-EFA9360D93D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F4A7-49D7-4120-BFD7-7111C0CA0A38}" type="sibTrans" cxnId="{E5B73075-06F4-40BC-B498-EFA9360D93D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5B231-62A0-4B7A-85C6-620B9B6DBD8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A7D9E-5AC3-4E1D-B2D7-1FE09E536D48}" type="parTrans" cxnId="{9AEE2647-3428-43C9-A8EF-FD9AC15758E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0D5-C563-4B29-8833-B34375ED7533}" type="sibTrans" cxnId="{9AEE2647-3428-43C9-A8EF-FD9AC15758E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6A222-FC8B-4D99-8A2B-E45972A00AC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благоустройства дворовых территорий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913E-6F86-4B48-9647-796B38E81B72}" type="parTrans" cxnId="{A3869251-AD47-4763-AC36-08F850904E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50525-FA31-4A80-8997-FBEC1E1DD42C}" type="sibTrans" cxnId="{A3869251-AD47-4763-AC36-08F850904E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F2F71-B036-4449-97D9-6A4CA0912E70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D3B42-E354-47F0-A4F7-5F497A19010F}" type="parTrans" cxnId="{30DFFF81-8029-49DE-82A7-36932A3F9E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614D-FD6F-45B8-B29C-C2948ADEF41D}" type="sibTrans" cxnId="{30DFFF81-8029-49DE-82A7-36932A3F9E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FEE83-ED75-47E0-9F53-6DFFB015F5F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Повышение уровня удовлетворенности граждан степенью благоустройства дворовых и общественных территорий городского поселения Федоровский, не менее 70%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20A76-C41D-41BF-85BD-4B76DF277599}" type="parTrans" cxnId="{71559153-BECB-4319-83E0-1BAF47FA4F2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264A7-9125-42C5-BEED-8EE8B7B7F715}" type="sibTrans" cxnId="{71559153-BECB-4319-83E0-1BAF47FA4F2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AA796-C253-4FEF-9EEB-4FCCFCF9E37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территорий общественного пользования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85415B-7E19-4F7A-8B8D-0CF374796A15}" type="parTrans" cxnId="{CF070E6B-0612-467D-A4A4-57DDF83E09F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B36762-3064-4529-9589-136712E7364E}" type="sibTrans" cxnId="{CF070E6B-0612-467D-A4A4-57DDF83E09F1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84CC57-C5B6-4352-941E-CB7C060793DC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благоустройства территорий общественного пользования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6676B-4CB6-4554-8641-CD42AA018043}" type="parTrans" cxnId="{A03B640E-A3E6-446B-9235-9761793EC04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F3605-200E-41B3-AD88-EBBE2280BF8A}" type="sibTrans" cxnId="{A03B640E-A3E6-446B-9235-9761793EC04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B6DAA4-3D95-4D27-AA09-BDF343ED90D2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вовлеченности заинтересованных граждан, организаций, представителей бизнес-сообщества в реализацию мероприятий по формированию комфортной городской среды на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9B7A39-611C-474F-8DD4-0C34A54831D6}" type="parTrans" cxnId="{5B81C43C-C48B-4FF5-8287-EC1B3948B24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92B42-7124-40E1-A10B-DE6722ACD0A2}" type="sibTrans" cxnId="{5B81C43C-C48B-4FF5-8287-EC1B3948B24C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637B8-6AE0-4A37-9CB0-8BDF46EB826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36F8CA-A67E-45C5-A67A-FC0929F29E66}" type="parTrans" cxnId="{21A511A2-7E24-485B-96A6-543CC56CD74A}">
      <dgm:prSet/>
      <dgm:spPr/>
      <dgm:t>
        <a:bodyPr/>
        <a:lstStyle/>
        <a:p>
          <a:endParaRPr lang="ru-RU"/>
        </a:p>
      </dgm:t>
    </dgm:pt>
    <dgm:pt modelId="{F7587000-7F30-4174-AF91-C5A1D6F258E8}" type="sibTrans" cxnId="{21A511A2-7E24-485B-96A6-543CC56CD74A}">
      <dgm:prSet/>
      <dgm:spPr/>
      <dgm:t>
        <a:bodyPr/>
        <a:lstStyle/>
        <a:p>
          <a:endParaRPr lang="ru-RU"/>
        </a:p>
      </dgm:t>
    </dgm:pt>
    <dgm:pt modelId="{5E1B5D2C-086C-440C-B858-5BA67F9033C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удовлетворенности граждан степенью благоустройства дворовых и общественных территорий 70%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650A6C-DF36-404F-AED1-D8EE1629DDA0}" type="parTrans" cxnId="{721B1AC8-B7B8-452E-96A1-D16EF5E8F2F9}">
      <dgm:prSet/>
      <dgm:spPr/>
      <dgm:t>
        <a:bodyPr/>
        <a:lstStyle/>
        <a:p>
          <a:endParaRPr lang="ru-RU"/>
        </a:p>
      </dgm:t>
    </dgm:pt>
    <dgm:pt modelId="{613080A9-2A51-4EC3-AFC1-98E86ABDD8BB}" type="sibTrans" cxnId="{721B1AC8-B7B8-452E-96A1-D16EF5E8F2F9}">
      <dgm:prSet/>
      <dgm:spPr/>
      <dgm:t>
        <a:bodyPr/>
        <a:lstStyle/>
        <a:p>
          <a:endParaRPr lang="ru-RU"/>
        </a:p>
      </dgm:t>
    </dgm:pt>
    <dgm:pt modelId="{F1EAAA8E-04DB-4995-B1B2-E8151B550E3C}" type="pres">
      <dgm:prSet presAssocID="{35DF16F5-2B56-4478-8332-2290C7750A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19F-B35D-4704-A659-0AC6FC6F42B4}" type="pres">
      <dgm:prSet presAssocID="{DD668C11-564E-42E3-A20B-A6C0601CB99B}" presName="parentLin" presStyleCnt="0"/>
      <dgm:spPr/>
    </dgm:pt>
    <dgm:pt modelId="{77B5349A-3DF6-4668-818C-21E85C06FDC4}" type="pres">
      <dgm:prSet presAssocID="{DD668C11-564E-42E3-A20B-A6C0601CB99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A0C0BB3-958C-4790-B1CF-5D025E7C4D2B}" type="pres">
      <dgm:prSet presAssocID="{DD668C11-564E-42E3-A20B-A6C0601CB9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A28B5-843D-4ED8-903D-8DAF657AEBA6}" type="pres">
      <dgm:prSet presAssocID="{DD668C11-564E-42E3-A20B-A6C0601CB99B}" presName="negativeSpace" presStyleCnt="0"/>
      <dgm:spPr/>
    </dgm:pt>
    <dgm:pt modelId="{A9FFD448-37D9-4AFB-BE7F-92FADF49FAB3}" type="pres">
      <dgm:prSet presAssocID="{DD668C11-564E-42E3-A20B-A6C0601CB99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E5C73-16A4-49C7-9D00-E5FDAEF16F73}" type="pres">
      <dgm:prSet presAssocID="{CEFF9BBB-6B17-42DF-8A28-4E10B9E37FDD}" presName="spaceBetweenRectangles" presStyleCnt="0"/>
      <dgm:spPr/>
    </dgm:pt>
    <dgm:pt modelId="{D90E809D-CBDA-49EA-B2B8-5F6815D3E742}" type="pres">
      <dgm:prSet presAssocID="{8F221CBD-9938-404D-BF5B-8B52FF69125C}" presName="parentLin" presStyleCnt="0"/>
      <dgm:spPr/>
    </dgm:pt>
    <dgm:pt modelId="{8A6D9716-FCE8-4F0C-873C-D44E0D5C19A5}" type="pres">
      <dgm:prSet presAssocID="{8F221CBD-9938-404D-BF5B-8B52FF69125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66C8A78-A07D-4EEC-81C7-B636A019B00A}" type="pres">
      <dgm:prSet presAssocID="{8F221CBD-9938-404D-BF5B-8B52FF6912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3F6AF-0AAD-4182-B6FB-03E0401930B5}" type="pres">
      <dgm:prSet presAssocID="{8F221CBD-9938-404D-BF5B-8B52FF69125C}" presName="negativeSpace" presStyleCnt="0"/>
      <dgm:spPr/>
    </dgm:pt>
    <dgm:pt modelId="{FC9874DF-758B-4F54-A1DB-540C8EFA1AF5}" type="pres">
      <dgm:prSet presAssocID="{8F221CBD-9938-404D-BF5B-8B52FF69125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BD617-1980-4845-91E5-809BBE952505}" type="pres">
      <dgm:prSet presAssocID="{9B138BE2-6480-4897-B406-22082D4DD45B}" presName="spaceBetweenRectangles" presStyleCnt="0"/>
      <dgm:spPr/>
    </dgm:pt>
    <dgm:pt modelId="{56ACC109-C6E3-4B96-9973-D709C8FF35E6}" type="pres">
      <dgm:prSet presAssocID="{A9E5B231-62A0-4B7A-85C6-620B9B6DBD89}" presName="parentLin" presStyleCnt="0"/>
      <dgm:spPr/>
    </dgm:pt>
    <dgm:pt modelId="{7A1F81F1-98BE-42A1-9F08-4A27D06F0ABD}" type="pres">
      <dgm:prSet presAssocID="{A9E5B231-62A0-4B7A-85C6-620B9B6DBD8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6264926-A0BB-4AD2-8678-8B4236EE42D3}" type="pres">
      <dgm:prSet presAssocID="{A9E5B231-62A0-4B7A-85C6-620B9B6DBD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4ED59-79D6-4ABC-BCD3-7F573536ACAC}" type="pres">
      <dgm:prSet presAssocID="{A9E5B231-62A0-4B7A-85C6-620B9B6DBD89}" presName="negativeSpace" presStyleCnt="0"/>
      <dgm:spPr/>
    </dgm:pt>
    <dgm:pt modelId="{F4407BF7-D105-40BA-B3C4-44E4B6584E5F}" type="pres">
      <dgm:prSet presAssocID="{A9E5B231-62A0-4B7A-85C6-620B9B6DBD8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136CE-A0EF-4797-B0D3-D8D62AFA1F54}" type="pres">
      <dgm:prSet presAssocID="{F72600D5-C563-4B29-8833-B34375ED7533}" presName="spaceBetweenRectangles" presStyleCnt="0"/>
      <dgm:spPr/>
    </dgm:pt>
    <dgm:pt modelId="{CD386C4E-D016-44EB-9F51-EABA695C1FEA}" type="pres">
      <dgm:prSet presAssocID="{C0BF2F71-B036-4449-97D9-6A4CA0912E70}" presName="parentLin" presStyleCnt="0"/>
      <dgm:spPr/>
    </dgm:pt>
    <dgm:pt modelId="{E31DB866-16C8-44E1-B305-30DC89E44E2B}" type="pres">
      <dgm:prSet presAssocID="{C0BF2F71-B036-4449-97D9-6A4CA0912E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7841186-9710-4F0F-8B36-147494432874}" type="pres">
      <dgm:prSet presAssocID="{C0BF2F71-B036-4449-97D9-6A4CA0912E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306FF-4C65-4E78-BF8E-029774FAB3E8}" type="pres">
      <dgm:prSet presAssocID="{C0BF2F71-B036-4449-97D9-6A4CA0912E70}" presName="negativeSpace" presStyleCnt="0"/>
      <dgm:spPr/>
    </dgm:pt>
    <dgm:pt modelId="{36D59E3C-9044-4F9E-B766-2F229529649C}" type="pres">
      <dgm:prSet presAssocID="{C0BF2F71-B036-4449-97D9-6A4CA0912E7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EC730-1A1D-46E8-AB84-49FED37D218F}" type="pres">
      <dgm:prSet presAssocID="{03CE614D-FD6F-45B8-B29C-C2948ADEF41D}" presName="spaceBetweenRectangles" presStyleCnt="0"/>
      <dgm:spPr/>
    </dgm:pt>
    <dgm:pt modelId="{E51E36B3-446E-4C58-8EB0-85C952559561}" type="pres">
      <dgm:prSet presAssocID="{550637B8-6AE0-4A37-9CB0-8BDF46EB8260}" presName="parentLin" presStyleCnt="0"/>
      <dgm:spPr/>
    </dgm:pt>
    <dgm:pt modelId="{7A02C93E-9486-4245-8A73-EA8B85208BD3}" type="pres">
      <dgm:prSet presAssocID="{550637B8-6AE0-4A37-9CB0-8BDF46EB826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B997774-E659-4AE0-8433-63FDB9E97BE9}" type="pres">
      <dgm:prSet presAssocID="{550637B8-6AE0-4A37-9CB0-8BDF46EB826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66B1C-FFA9-4DC6-AF15-8EC7B54C6CBA}" type="pres">
      <dgm:prSet presAssocID="{550637B8-6AE0-4A37-9CB0-8BDF46EB8260}" presName="negativeSpace" presStyleCnt="0"/>
      <dgm:spPr/>
    </dgm:pt>
    <dgm:pt modelId="{D4568622-7DC0-450B-BEA1-F5235D5735B4}" type="pres">
      <dgm:prSet presAssocID="{550637B8-6AE0-4A37-9CB0-8BDF46EB8260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D2A364-B375-4E88-BBEE-0B3505E02FB6}" type="presOf" srcId="{A9E5B231-62A0-4B7A-85C6-620B9B6DBD89}" destId="{7A1F81F1-98BE-42A1-9F08-4A27D06F0ABD}" srcOrd="0" destOrd="0" presId="urn:microsoft.com/office/officeart/2005/8/layout/list1"/>
    <dgm:cxn modelId="{5AEF7B01-2605-4E60-ABAF-67017837FDA0}" srcId="{DD668C11-564E-42E3-A20B-A6C0601CB99B}" destId="{D5542E1C-7435-48D0-A0FB-808FBB504704}" srcOrd="0" destOrd="0" parTransId="{CB2A87F2-C0E7-4E7D-A09D-FB9B87A2266F}" sibTransId="{02563220-9EA2-42A4-AEB7-81953007649E}"/>
    <dgm:cxn modelId="{51B0B309-2B0F-4242-BBEC-3348C78779DD}" type="presOf" srcId="{C0BF2F71-B036-4449-97D9-6A4CA0912E70}" destId="{E31DB866-16C8-44E1-B305-30DC89E44E2B}" srcOrd="0" destOrd="0" presId="urn:microsoft.com/office/officeart/2005/8/layout/list1"/>
    <dgm:cxn modelId="{8190D225-A9F2-43A8-9DF8-4E66C7C2CB50}" type="presOf" srcId="{DD668C11-564E-42E3-A20B-A6C0601CB99B}" destId="{77B5349A-3DF6-4668-818C-21E85C06FDC4}" srcOrd="0" destOrd="0" presId="urn:microsoft.com/office/officeart/2005/8/layout/list1"/>
    <dgm:cxn modelId="{758A2561-6B6E-4E8B-9C53-5B1831E31651}" type="presOf" srcId="{D5542E1C-7435-48D0-A0FB-808FBB504704}" destId="{A9FFD448-37D9-4AFB-BE7F-92FADF49FAB3}" srcOrd="0" destOrd="0" presId="urn:microsoft.com/office/officeart/2005/8/layout/list1"/>
    <dgm:cxn modelId="{9DD0D3A9-B2FF-4C36-9C66-638356F3D11D}" type="presOf" srcId="{EC4FEE83-ED75-47E0-9F53-6DFFB015F5F4}" destId="{36D59E3C-9044-4F9E-B766-2F229529649C}" srcOrd="0" destOrd="0" presId="urn:microsoft.com/office/officeart/2005/8/layout/list1"/>
    <dgm:cxn modelId="{E97E8971-E417-454E-9AD6-62B7E24E6B44}" type="presOf" srcId="{09B6DAA4-3D95-4D27-AA09-BDF343ED90D2}" destId="{F4407BF7-D105-40BA-B3C4-44E4B6584E5F}" srcOrd="0" destOrd="2" presId="urn:microsoft.com/office/officeart/2005/8/layout/list1"/>
    <dgm:cxn modelId="{90ECDD39-36C8-4437-B28B-832219954C94}" type="presOf" srcId="{F706A222-FC8B-4D99-8A2B-E45972A00AC2}" destId="{F4407BF7-D105-40BA-B3C4-44E4B6584E5F}" srcOrd="0" destOrd="0" presId="urn:microsoft.com/office/officeart/2005/8/layout/list1"/>
    <dgm:cxn modelId="{AAAB8FFD-6A23-4E92-94BE-ED3A6DB84BA9}" type="presOf" srcId="{4584CC57-C5B6-4352-941E-CB7C060793DC}" destId="{F4407BF7-D105-40BA-B3C4-44E4B6584E5F}" srcOrd="0" destOrd="1" presId="urn:microsoft.com/office/officeart/2005/8/layout/list1"/>
    <dgm:cxn modelId="{5B81C43C-C48B-4FF5-8287-EC1B3948B24C}" srcId="{A9E5B231-62A0-4B7A-85C6-620B9B6DBD89}" destId="{09B6DAA4-3D95-4D27-AA09-BDF343ED90D2}" srcOrd="2" destOrd="0" parTransId="{0E9B7A39-611C-474F-8DD4-0C34A54831D6}" sibTransId="{63092B42-7124-40E1-A10B-DE6722ACD0A2}"/>
    <dgm:cxn modelId="{A3869251-AD47-4763-AC36-08F850904EAE}" srcId="{A9E5B231-62A0-4B7A-85C6-620B9B6DBD89}" destId="{F706A222-FC8B-4D99-8A2B-E45972A00AC2}" srcOrd="0" destOrd="0" parTransId="{3E43913E-6F86-4B48-9647-796B38E81B72}" sibTransId="{E1550525-FA31-4A80-8997-FBEC1E1DD42C}"/>
    <dgm:cxn modelId="{CF070E6B-0612-467D-A4A4-57DDF83E09F1}" srcId="{DD668C11-564E-42E3-A20B-A6C0601CB99B}" destId="{116AA796-C253-4FEF-9EEB-4FCCFCF9E374}" srcOrd="1" destOrd="0" parTransId="{9C85415B-7E19-4F7A-8B8D-0CF374796A15}" sibTransId="{E7B36762-3064-4529-9589-136712E7364E}"/>
    <dgm:cxn modelId="{4243127C-5E15-4879-80CD-25AB7BC42504}" type="presOf" srcId="{35DF16F5-2B56-4478-8332-2290C7750ACD}" destId="{F1EAAA8E-04DB-4995-B1B2-E8151B550E3C}" srcOrd="0" destOrd="0" presId="urn:microsoft.com/office/officeart/2005/8/layout/list1"/>
    <dgm:cxn modelId="{EABA737B-1169-484D-AD17-F563D111FEDF}" type="presOf" srcId="{CDD56B8E-F8F7-4F1C-975B-C086603A2DA4}" destId="{FC9874DF-758B-4F54-A1DB-540C8EFA1AF5}" srcOrd="0" destOrd="0" presId="urn:microsoft.com/office/officeart/2005/8/layout/list1"/>
    <dgm:cxn modelId="{349725E1-3D29-43D5-9BFC-D14B958136BB}" type="presOf" srcId="{8F221CBD-9938-404D-BF5B-8B52FF69125C}" destId="{F66C8A78-A07D-4EEC-81C7-B636A019B00A}" srcOrd="1" destOrd="0" presId="urn:microsoft.com/office/officeart/2005/8/layout/list1"/>
    <dgm:cxn modelId="{21A511A2-7E24-485B-96A6-543CC56CD74A}" srcId="{35DF16F5-2B56-4478-8332-2290C7750ACD}" destId="{550637B8-6AE0-4A37-9CB0-8BDF46EB8260}" srcOrd="4" destOrd="0" parTransId="{0936F8CA-A67E-45C5-A67A-FC0929F29E66}" sibTransId="{F7587000-7F30-4174-AF91-C5A1D6F258E8}"/>
    <dgm:cxn modelId="{E44613C6-670C-4847-8C06-4C05B1B137C4}" srcId="{35DF16F5-2B56-4478-8332-2290C7750ACD}" destId="{DD668C11-564E-42E3-A20B-A6C0601CB99B}" srcOrd="0" destOrd="0" parTransId="{91625E2F-6251-4D3D-BB69-86F9F2F32120}" sibTransId="{CEFF9BBB-6B17-42DF-8A28-4E10B9E37FDD}"/>
    <dgm:cxn modelId="{3867CDE8-5E38-4E6D-A3CB-EE93D5547AC1}" type="presOf" srcId="{A9E5B231-62A0-4B7A-85C6-620B9B6DBD89}" destId="{A6264926-A0BB-4AD2-8678-8B4236EE42D3}" srcOrd="1" destOrd="0" presId="urn:microsoft.com/office/officeart/2005/8/layout/list1"/>
    <dgm:cxn modelId="{E5B73075-06F4-40BC-B498-EFA9360D93DE}" srcId="{8F221CBD-9938-404D-BF5B-8B52FF69125C}" destId="{CDD56B8E-F8F7-4F1C-975B-C086603A2DA4}" srcOrd="0" destOrd="0" parTransId="{AD511F77-4656-4303-90DE-AB119E860B10}" sibTransId="{7F0DF4A7-49D7-4120-BFD7-7111C0CA0A38}"/>
    <dgm:cxn modelId="{BE744E0D-1424-42D3-8FEA-DB15729F6FBF}" type="presOf" srcId="{550637B8-6AE0-4A37-9CB0-8BDF46EB8260}" destId="{7A02C93E-9486-4245-8A73-EA8B85208BD3}" srcOrd="0" destOrd="0" presId="urn:microsoft.com/office/officeart/2005/8/layout/list1"/>
    <dgm:cxn modelId="{601E290C-6734-455F-ACD8-B079EC52E948}" type="presOf" srcId="{116AA796-C253-4FEF-9EEB-4FCCFCF9E374}" destId="{A9FFD448-37D9-4AFB-BE7F-92FADF49FAB3}" srcOrd="0" destOrd="1" presId="urn:microsoft.com/office/officeart/2005/8/layout/list1"/>
    <dgm:cxn modelId="{4FEA872D-49F3-49FA-BC50-645CEF2C8325}" type="presOf" srcId="{550637B8-6AE0-4A37-9CB0-8BDF46EB8260}" destId="{0B997774-E659-4AE0-8433-63FDB9E97BE9}" srcOrd="1" destOrd="0" presId="urn:microsoft.com/office/officeart/2005/8/layout/list1"/>
    <dgm:cxn modelId="{721B1AC8-B7B8-452E-96A1-D16EF5E8F2F9}" srcId="{550637B8-6AE0-4A37-9CB0-8BDF46EB8260}" destId="{5E1B5D2C-086C-440C-B858-5BA67F9033CD}" srcOrd="0" destOrd="0" parTransId="{EC650A6C-DF36-404F-AED1-D8EE1629DDA0}" sibTransId="{613080A9-2A51-4EC3-AFC1-98E86ABDD8BB}"/>
    <dgm:cxn modelId="{9AEE2647-3428-43C9-A8EF-FD9AC15758E8}" srcId="{35DF16F5-2B56-4478-8332-2290C7750ACD}" destId="{A9E5B231-62A0-4B7A-85C6-620B9B6DBD89}" srcOrd="2" destOrd="0" parTransId="{F26A7D9E-5AC3-4E1D-B2D7-1FE09E536D48}" sibTransId="{F72600D5-C563-4B29-8833-B34375ED7533}"/>
    <dgm:cxn modelId="{71559153-BECB-4319-83E0-1BAF47FA4F28}" srcId="{C0BF2F71-B036-4449-97D9-6A4CA0912E70}" destId="{EC4FEE83-ED75-47E0-9F53-6DFFB015F5F4}" srcOrd="0" destOrd="0" parTransId="{26320A76-C41D-41BF-85BD-4B76DF277599}" sibTransId="{35D264A7-9125-42C5-BEED-8EE8B7B7F715}"/>
    <dgm:cxn modelId="{30DFFF81-8029-49DE-82A7-36932A3F9E4D}" srcId="{35DF16F5-2B56-4478-8332-2290C7750ACD}" destId="{C0BF2F71-B036-4449-97D9-6A4CA0912E70}" srcOrd="3" destOrd="0" parTransId="{746D3B42-E354-47F0-A4F7-5F497A19010F}" sibTransId="{03CE614D-FD6F-45B8-B29C-C2948ADEF41D}"/>
    <dgm:cxn modelId="{E6AC8BFF-D0EB-4458-8A67-F5513D28A6A3}" type="presOf" srcId="{C0BF2F71-B036-4449-97D9-6A4CA0912E70}" destId="{57841186-9710-4F0F-8B36-147494432874}" srcOrd="1" destOrd="0" presId="urn:microsoft.com/office/officeart/2005/8/layout/list1"/>
    <dgm:cxn modelId="{85037C93-3D07-40E2-9ECD-A131C2505EAA}" srcId="{35DF16F5-2B56-4478-8332-2290C7750ACD}" destId="{8F221CBD-9938-404D-BF5B-8B52FF69125C}" srcOrd="1" destOrd="0" parTransId="{0C05796E-A99D-4ACB-A5B7-E6C2BA6F7C2A}" sibTransId="{9B138BE2-6480-4897-B406-22082D4DD45B}"/>
    <dgm:cxn modelId="{5CFAE75E-FC04-4C58-AF51-0C4FD01D6B53}" type="presOf" srcId="{5E1B5D2C-086C-440C-B858-5BA67F9033CD}" destId="{D4568622-7DC0-450B-BEA1-F5235D5735B4}" srcOrd="0" destOrd="0" presId="urn:microsoft.com/office/officeart/2005/8/layout/list1"/>
    <dgm:cxn modelId="{A03B640E-A3E6-446B-9235-9761793EC04A}" srcId="{A9E5B231-62A0-4B7A-85C6-620B9B6DBD89}" destId="{4584CC57-C5B6-4352-941E-CB7C060793DC}" srcOrd="1" destOrd="0" parTransId="{72F6676B-4CB6-4554-8641-CD42AA018043}" sibTransId="{4B4F3605-200E-41B3-AD88-EBBE2280BF8A}"/>
    <dgm:cxn modelId="{3EB24547-B937-403A-9A7A-D0E24F75B145}" type="presOf" srcId="{8F221CBD-9938-404D-BF5B-8B52FF69125C}" destId="{8A6D9716-FCE8-4F0C-873C-D44E0D5C19A5}" srcOrd="0" destOrd="0" presId="urn:microsoft.com/office/officeart/2005/8/layout/list1"/>
    <dgm:cxn modelId="{C9AE6C01-B226-4C1E-B1B3-6BC5411852BE}" type="presOf" srcId="{DD668C11-564E-42E3-A20B-A6C0601CB99B}" destId="{AA0C0BB3-958C-4790-B1CF-5D025E7C4D2B}" srcOrd="1" destOrd="0" presId="urn:microsoft.com/office/officeart/2005/8/layout/list1"/>
    <dgm:cxn modelId="{D45E943C-34D6-42FD-A411-AD1E3ED5A7B6}" type="presParOf" srcId="{F1EAAA8E-04DB-4995-B1B2-E8151B550E3C}" destId="{132A819F-B35D-4704-A659-0AC6FC6F42B4}" srcOrd="0" destOrd="0" presId="urn:microsoft.com/office/officeart/2005/8/layout/list1"/>
    <dgm:cxn modelId="{0D324706-D7E5-43D2-BA35-FCAABFD41E03}" type="presParOf" srcId="{132A819F-B35D-4704-A659-0AC6FC6F42B4}" destId="{77B5349A-3DF6-4668-818C-21E85C06FDC4}" srcOrd="0" destOrd="0" presId="urn:microsoft.com/office/officeart/2005/8/layout/list1"/>
    <dgm:cxn modelId="{993E03C1-03E6-4A88-850C-FCEAF98F4F06}" type="presParOf" srcId="{132A819F-B35D-4704-A659-0AC6FC6F42B4}" destId="{AA0C0BB3-958C-4790-B1CF-5D025E7C4D2B}" srcOrd="1" destOrd="0" presId="urn:microsoft.com/office/officeart/2005/8/layout/list1"/>
    <dgm:cxn modelId="{1AE550BB-8F41-41A6-BBCC-EB5295530CBC}" type="presParOf" srcId="{F1EAAA8E-04DB-4995-B1B2-E8151B550E3C}" destId="{169A28B5-843D-4ED8-903D-8DAF657AEBA6}" srcOrd="1" destOrd="0" presId="urn:microsoft.com/office/officeart/2005/8/layout/list1"/>
    <dgm:cxn modelId="{0A4F91FE-5C59-4853-91B7-1B4677EB0320}" type="presParOf" srcId="{F1EAAA8E-04DB-4995-B1B2-E8151B550E3C}" destId="{A9FFD448-37D9-4AFB-BE7F-92FADF49FAB3}" srcOrd="2" destOrd="0" presId="urn:microsoft.com/office/officeart/2005/8/layout/list1"/>
    <dgm:cxn modelId="{6D5E8C38-6759-487E-9705-EDC7A7E37ECF}" type="presParOf" srcId="{F1EAAA8E-04DB-4995-B1B2-E8151B550E3C}" destId="{C81E5C73-16A4-49C7-9D00-E5FDAEF16F73}" srcOrd="3" destOrd="0" presId="urn:microsoft.com/office/officeart/2005/8/layout/list1"/>
    <dgm:cxn modelId="{DF549BA4-B8D3-4512-BA06-309809C1327E}" type="presParOf" srcId="{F1EAAA8E-04DB-4995-B1B2-E8151B550E3C}" destId="{D90E809D-CBDA-49EA-B2B8-5F6815D3E742}" srcOrd="4" destOrd="0" presId="urn:microsoft.com/office/officeart/2005/8/layout/list1"/>
    <dgm:cxn modelId="{F093AECE-EB5C-42A1-ABE1-2B4819E4D06C}" type="presParOf" srcId="{D90E809D-CBDA-49EA-B2B8-5F6815D3E742}" destId="{8A6D9716-FCE8-4F0C-873C-D44E0D5C19A5}" srcOrd="0" destOrd="0" presId="urn:microsoft.com/office/officeart/2005/8/layout/list1"/>
    <dgm:cxn modelId="{D94DAFB5-AE3E-4220-8A61-D0DA610A002A}" type="presParOf" srcId="{D90E809D-CBDA-49EA-B2B8-5F6815D3E742}" destId="{F66C8A78-A07D-4EEC-81C7-B636A019B00A}" srcOrd="1" destOrd="0" presId="urn:microsoft.com/office/officeart/2005/8/layout/list1"/>
    <dgm:cxn modelId="{0D10DEDF-407D-490F-B3C6-A2345CC8DA50}" type="presParOf" srcId="{F1EAAA8E-04DB-4995-B1B2-E8151B550E3C}" destId="{92B3F6AF-0AAD-4182-B6FB-03E0401930B5}" srcOrd="5" destOrd="0" presId="urn:microsoft.com/office/officeart/2005/8/layout/list1"/>
    <dgm:cxn modelId="{0BDBD103-C2B8-4F61-A1EC-C2456DE89CAE}" type="presParOf" srcId="{F1EAAA8E-04DB-4995-B1B2-E8151B550E3C}" destId="{FC9874DF-758B-4F54-A1DB-540C8EFA1AF5}" srcOrd="6" destOrd="0" presId="urn:microsoft.com/office/officeart/2005/8/layout/list1"/>
    <dgm:cxn modelId="{532D133C-6CDD-4BAC-91D4-2E40CE5A6779}" type="presParOf" srcId="{F1EAAA8E-04DB-4995-B1B2-E8151B550E3C}" destId="{AC5BD617-1980-4845-91E5-809BBE952505}" srcOrd="7" destOrd="0" presId="urn:microsoft.com/office/officeart/2005/8/layout/list1"/>
    <dgm:cxn modelId="{17FB9C14-2A5C-44D4-BE1C-6975F3077761}" type="presParOf" srcId="{F1EAAA8E-04DB-4995-B1B2-E8151B550E3C}" destId="{56ACC109-C6E3-4B96-9973-D709C8FF35E6}" srcOrd="8" destOrd="0" presId="urn:microsoft.com/office/officeart/2005/8/layout/list1"/>
    <dgm:cxn modelId="{73C5F622-0281-4031-A4B1-732B6C921559}" type="presParOf" srcId="{56ACC109-C6E3-4B96-9973-D709C8FF35E6}" destId="{7A1F81F1-98BE-42A1-9F08-4A27D06F0ABD}" srcOrd="0" destOrd="0" presId="urn:microsoft.com/office/officeart/2005/8/layout/list1"/>
    <dgm:cxn modelId="{CE609E73-B0BE-41F0-8572-B5643E566B29}" type="presParOf" srcId="{56ACC109-C6E3-4B96-9973-D709C8FF35E6}" destId="{A6264926-A0BB-4AD2-8678-8B4236EE42D3}" srcOrd="1" destOrd="0" presId="urn:microsoft.com/office/officeart/2005/8/layout/list1"/>
    <dgm:cxn modelId="{044D177D-1F72-4362-B518-A2B99034C540}" type="presParOf" srcId="{F1EAAA8E-04DB-4995-B1B2-E8151B550E3C}" destId="{4C24ED59-79D6-4ABC-BCD3-7F573536ACAC}" srcOrd="9" destOrd="0" presId="urn:microsoft.com/office/officeart/2005/8/layout/list1"/>
    <dgm:cxn modelId="{AF7B34AF-87A9-4725-9712-D256A8A36C4F}" type="presParOf" srcId="{F1EAAA8E-04DB-4995-B1B2-E8151B550E3C}" destId="{F4407BF7-D105-40BA-B3C4-44E4B6584E5F}" srcOrd="10" destOrd="0" presId="urn:microsoft.com/office/officeart/2005/8/layout/list1"/>
    <dgm:cxn modelId="{FB0973CF-3EC2-4773-8BA0-1349FC61251D}" type="presParOf" srcId="{F1EAAA8E-04DB-4995-B1B2-E8151B550E3C}" destId="{27D136CE-A0EF-4797-B0D3-D8D62AFA1F54}" srcOrd="11" destOrd="0" presId="urn:microsoft.com/office/officeart/2005/8/layout/list1"/>
    <dgm:cxn modelId="{B599A79B-321C-4309-BE36-9D32003F2179}" type="presParOf" srcId="{F1EAAA8E-04DB-4995-B1B2-E8151B550E3C}" destId="{CD386C4E-D016-44EB-9F51-EABA695C1FEA}" srcOrd="12" destOrd="0" presId="urn:microsoft.com/office/officeart/2005/8/layout/list1"/>
    <dgm:cxn modelId="{A0D6981B-2AD4-405F-8B11-1FCACEEC2EDF}" type="presParOf" srcId="{CD386C4E-D016-44EB-9F51-EABA695C1FEA}" destId="{E31DB866-16C8-44E1-B305-30DC89E44E2B}" srcOrd="0" destOrd="0" presId="urn:microsoft.com/office/officeart/2005/8/layout/list1"/>
    <dgm:cxn modelId="{765033CB-DD83-45DD-AF76-182E5103A0ED}" type="presParOf" srcId="{CD386C4E-D016-44EB-9F51-EABA695C1FEA}" destId="{57841186-9710-4F0F-8B36-147494432874}" srcOrd="1" destOrd="0" presId="urn:microsoft.com/office/officeart/2005/8/layout/list1"/>
    <dgm:cxn modelId="{319236FD-422E-41E8-9A11-3C64681BC01D}" type="presParOf" srcId="{F1EAAA8E-04DB-4995-B1B2-E8151B550E3C}" destId="{034306FF-4C65-4E78-BF8E-029774FAB3E8}" srcOrd="13" destOrd="0" presId="urn:microsoft.com/office/officeart/2005/8/layout/list1"/>
    <dgm:cxn modelId="{83EC9949-C57F-48CF-B3BF-8438B6B13F34}" type="presParOf" srcId="{F1EAAA8E-04DB-4995-B1B2-E8151B550E3C}" destId="{36D59E3C-9044-4F9E-B766-2F229529649C}" srcOrd="14" destOrd="0" presId="urn:microsoft.com/office/officeart/2005/8/layout/list1"/>
    <dgm:cxn modelId="{116707F7-265E-401E-B704-77FD591AF52C}" type="presParOf" srcId="{F1EAAA8E-04DB-4995-B1B2-E8151B550E3C}" destId="{8FBEC730-1A1D-46E8-AB84-49FED37D218F}" srcOrd="15" destOrd="0" presId="urn:microsoft.com/office/officeart/2005/8/layout/list1"/>
    <dgm:cxn modelId="{E513992D-DB86-4A17-8057-D7129E66C6CF}" type="presParOf" srcId="{F1EAAA8E-04DB-4995-B1B2-E8151B550E3C}" destId="{E51E36B3-446E-4C58-8EB0-85C952559561}" srcOrd="16" destOrd="0" presId="urn:microsoft.com/office/officeart/2005/8/layout/list1"/>
    <dgm:cxn modelId="{2BEC8921-40F6-4739-9425-283B0D1B3925}" type="presParOf" srcId="{E51E36B3-446E-4C58-8EB0-85C952559561}" destId="{7A02C93E-9486-4245-8A73-EA8B85208BD3}" srcOrd="0" destOrd="0" presId="urn:microsoft.com/office/officeart/2005/8/layout/list1"/>
    <dgm:cxn modelId="{C8EFB832-6842-47B3-96FB-CED109EDFF04}" type="presParOf" srcId="{E51E36B3-446E-4C58-8EB0-85C952559561}" destId="{0B997774-E659-4AE0-8433-63FDB9E97BE9}" srcOrd="1" destOrd="0" presId="urn:microsoft.com/office/officeart/2005/8/layout/list1"/>
    <dgm:cxn modelId="{184AB1B1-1E0E-4BB5-B8BC-8425DBF70705}" type="presParOf" srcId="{F1EAAA8E-04DB-4995-B1B2-E8151B550E3C}" destId="{55A66B1C-FFA9-4DC6-AF15-8EC7B54C6CBA}" srcOrd="17" destOrd="0" presId="urn:microsoft.com/office/officeart/2005/8/layout/list1"/>
    <dgm:cxn modelId="{EBE338E9-2F9B-40EC-9B56-5B6CEFE3DA29}" type="presParOf" srcId="{F1EAAA8E-04DB-4995-B1B2-E8151B550E3C}" destId="{D4568622-7DC0-450B-BEA1-F5235D5735B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5DF16F5-2B56-4478-8332-2290C7750ACD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668C11-564E-42E3-A20B-A6C0601CB99B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5E2F-6251-4D3D-BB69-86F9F2F32120}" type="parTrans" cxnId="{E44613C6-670C-4847-8C06-4C05B1B137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F9BBB-6B17-42DF-8A28-4E10B9E37FDD}" type="sibTrans" cxnId="{E44613C6-670C-4847-8C06-4C05B1B137C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42E1C-7435-48D0-A0FB-808FBB50470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и среднего предпринимательства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A87F2-C0E7-4E7D-A09D-FB9B87A2266F}" type="parTrans" cxnId="{5AEF7B01-2605-4E60-ABAF-67017837FDA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63220-9EA2-42A4-AEB7-81953007649E}" type="sibTrans" cxnId="{5AEF7B01-2605-4E60-ABAF-67017837FDA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1CBD-9938-404D-BF5B-8B52FF69125C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796E-A99D-4ACB-A5B7-E6C2BA6F7C2A}" type="parTrans" cxnId="{85037C93-3D07-40E2-9ECD-A131C2505EA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38BE2-6480-4897-B406-22082D4DD45B}" type="sibTrans" cxnId="{85037C93-3D07-40E2-9ECD-A131C2505EA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56B8E-F8F7-4F1C-975B-C086603A2DA4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увеличения экономического потенциала поселения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11F77-4656-4303-90DE-AB119E860B10}" type="parTrans" cxnId="{E5B73075-06F4-40BC-B498-EFA9360D93D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F4A7-49D7-4120-BFD7-7111C0CA0A38}" type="sibTrans" cxnId="{E5B73075-06F4-40BC-B498-EFA9360D93D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5B231-62A0-4B7A-85C6-620B9B6DBD8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A7D9E-5AC3-4E1D-B2D7-1FE09E536D48}" type="parTrans" cxnId="{9AEE2647-3428-43C9-A8EF-FD9AC15758E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0D5-C563-4B29-8833-B34375ED7533}" type="sibTrans" cxnId="{9AEE2647-3428-43C9-A8EF-FD9AC15758E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6A222-FC8B-4D99-8A2B-E45972A00AC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роли малого и среднего предпринимательства на территории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913E-6F86-4B48-9647-796B38E81B72}" type="parTrans" cxnId="{A3869251-AD47-4763-AC36-08F850904E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50525-FA31-4A80-8997-FBEC1E1DD42C}" type="sibTrans" cxnId="{A3869251-AD47-4763-AC36-08F850904EA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F2F71-B036-4449-97D9-6A4CA0912E70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D3B42-E354-47F0-A4F7-5F497A19010F}" type="parTrans" cxnId="{30DFFF81-8029-49DE-82A7-36932A3F9E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614D-FD6F-45B8-B29C-C2948ADEF41D}" type="sibTrans" cxnId="{30DFFF81-8029-49DE-82A7-36932A3F9E4D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FEE83-ED75-47E0-9F53-6DFFB015F5F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действующих и рост количества вновь созданных субъектов малого и среднего предпринимательства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20A76-C41D-41BF-85BD-4B76DF277599}" type="parTrans" cxnId="{71559153-BECB-4319-83E0-1BAF47FA4F2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264A7-9125-42C5-BEED-8EE8B7B7F715}" type="sibTrans" cxnId="{71559153-BECB-4319-83E0-1BAF47FA4F2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775F8-B4FE-4A64-AEA8-ED3FC23A34F4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стратегического планирования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5DDB36-16F5-4E58-81F5-382F1ECF53AF}" type="parTrans" cxnId="{A04D4A74-1231-433C-B364-C1B1B8E0A62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CF7E2E-68F2-4CDE-924B-2E754724DE19}" type="sibTrans" cxnId="{A04D4A74-1231-433C-B364-C1B1B8E0A62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34C63-6030-4117-A34B-09C49F797F2A}">
      <dgm:prSet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стратегического планирования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94B1C-1C5F-420C-AEB3-C8CF3945311C}" type="parTrans" cxnId="{1FE33C1B-65C6-4255-9E57-73713869885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FDD5F-AB58-4FE2-BEA4-5CAD8111E74E}" type="sibTrans" cxnId="{1FE33C1B-65C6-4255-9E57-73713869885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22CAE-5D92-4F82-AC04-E0E112B3A831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Среднее отклонение по набору ключевых показателей фактических значений от прогнозируемых в предыдущем году не более 20%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BFA85-E526-4387-A6D9-A2B30A090533}" type="parTrans" cxnId="{C3147B8F-E744-4A31-B309-1F89D05F8BC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DD157E-A05C-47C9-B6B9-AC5AC323351F}" type="sibTrans" cxnId="{C3147B8F-E744-4A31-B309-1F89D05F8BC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0C2C27-B1F8-4E19-B51E-6FAB463B4323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Уровень удовлетворенности граждан городского поселения Федоровский экономическим климатом муниципального образования 60%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1DA53-8860-49CD-8C74-A5B3D74BEBD7}" type="parTrans" cxnId="{9C3CA875-77CD-47BF-B1F6-95D68FD4D58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0534C-4BE9-4D16-9037-7349DFA76BDE}" type="sibTrans" cxnId="{9C3CA875-77CD-47BF-B1F6-95D68FD4D580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FDBA33-778F-4A3C-81BF-9701E11D1137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8B507-14F3-4C2E-9ABD-8002B042C708}" type="parTrans" cxnId="{C838A250-5123-4A9E-B5E9-D27DD23EC84C}">
      <dgm:prSet/>
      <dgm:spPr/>
      <dgm:t>
        <a:bodyPr/>
        <a:lstStyle/>
        <a:p>
          <a:endParaRPr lang="ru-RU"/>
        </a:p>
      </dgm:t>
    </dgm:pt>
    <dgm:pt modelId="{A9B3C2AF-077D-4101-A93C-B2A3A36C49E7}" type="sibTrans" cxnId="{C838A250-5123-4A9E-B5E9-D27DD23EC84C}">
      <dgm:prSet/>
      <dgm:spPr/>
      <dgm:t>
        <a:bodyPr/>
        <a:lstStyle/>
        <a:p>
          <a:endParaRPr lang="ru-RU"/>
        </a:p>
      </dgm:t>
    </dgm:pt>
    <dgm:pt modelId="{D9C1E182-7B81-432C-AC38-4CA6780D83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субъектов малого и среднего предпринимательства 1238 единиц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BD994-CFDA-4909-9C56-DDF74BB80B85}" type="parTrans" cxnId="{3FF7526E-BFC1-4FDE-B100-F379D1ED37EF}">
      <dgm:prSet/>
      <dgm:spPr/>
      <dgm:t>
        <a:bodyPr/>
        <a:lstStyle/>
        <a:p>
          <a:endParaRPr lang="ru-RU"/>
        </a:p>
      </dgm:t>
    </dgm:pt>
    <dgm:pt modelId="{D5ED511E-3CAD-4BB5-8B63-72682EC16026}" type="sibTrans" cxnId="{3FF7526E-BFC1-4FDE-B100-F379D1ED37EF}">
      <dgm:prSet/>
      <dgm:spPr/>
      <dgm:t>
        <a:bodyPr/>
        <a:lstStyle/>
        <a:p>
          <a:endParaRPr lang="ru-RU"/>
        </a:p>
      </dgm:t>
    </dgm:pt>
    <dgm:pt modelId="{38CF46B8-E911-4A0C-9267-98E7F53E73A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Среднее отклонение по набору ключевых показателей фактических значений от прогнозируемых в предыдущем году 3%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EF994-3452-4D63-8324-473D4B35B195}" type="parTrans" cxnId="{DDA0C71B-95D7-4293-9755-4D35093413D1}">
      <dgm:prSet/>
      <dgm:spPr/>
      <dgm:t>
        <a:bodyPr/>
        <a:lstStyle/>
        <a:p>
          <a:endParaRPr lang="ru-RU"/>
        </a:p>
      </dgm:t>
    </dgm:pt>
    <dgm:pt modelId="{62A23B59-DBC4-45BB-B345-7D35D82E8A14}" type="sibTrans" cxnId="{DDA0C71B-95D7-4293-9755-4D35093413D1}">
      <dgm:prSet/>
      <dgm:spPr/>
      <dgm:t>
        <a:bodyPr/>
        <a:lstStyle/>
        <a:p>
          <a:endParaRPr lang="ru-RU"/>
        </a:p>
      </dgm:t>
    </dgm:pt>
    <dgm:pt modelId="{F0DFB873-92E0-42E6-AFDD-5F596527AF6F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Уровень удовлетворенности граждан городского поселения Федоровский экономическим климатом муниципального образования  58,9%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11A02-E70C-4B96-8258-668120DD047B}" type="parTrans" cxnId="{864639E6-8D0C-4465-B63F-0F11ED2C1B28}">
      <dgm:prSet/>
      <dgm:spPr/>
      <dgm:t>
        <a:bodyPr/>
        <a:lstStyle/>
        <a:p>
          <a:endParaRPr lang="ru-RU"/>
        </a:p>
      </dgm:t>
    </dgm:pt>
    <dgm:pt modelId="{8824921F-5B30-4360-A08B-0C118FDE10C7}" type="sibTrans" cxnId="{864639E6-8D0C-4465-B63F-0F11ED2C1B28}">
      <dgm:prSet/>
      <dgm:spPr/>
      <dgm:t>
        <a:bodyPr/>
        <a:lstStyle/>
        <a:p>
          <a:endParaRPr lang="ru-RU"/>
        </a:p>
      </dgm:t>
    </dgm:pt>
    <dgm:pt modelId="{018E4953-8E4B-46AE-90AE-C57D8C7099FA}" type="pres">
      <dgm:prSet presAssocID="{35DF16F5-2B56-4478-8332-2290C7750A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063B57-6915-467C-B79A-1D3D9CAFA3A7}" type="pres">
      <dgm:prSet presAssocID="{DD668C11-564E-42E3-A20B-A6C0601CB99B}" presName="parentLin" presStyleCnt="0"/>
      <dgm:spPr/>
    </dgm:pt>
    <dgm:pt modelId="{AE21626E-C8BD-497C-BD6D-2A508FD84E14}" type="pres">
      <dgm:prSet presAssocID="{DD668C11-564E-42E3-A20B-A6C0601CB99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0123263-09AF-4B0B-A4B2-5750D2928F45}" type="pres">
      <dgm:prSet presAssocID="{DD668C11-564E-42E3-A20B-A6C0601CB9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A5D26-EC5B-4C53-AA76-A8CD3DB751F1}" type="pres">
      <dgm:prSet presAssocID="{DD668C11-564E-42E3-A20B-A6C0601CB99B}" presName="negativeSpace" presStyleCnt="0"/>
      <dgm:spPr/>
    </dgm:pt>
    <dgm:pt modelId="{2091878B-A1BE-406D-A470-868079E8F249}" type="pres">
      <dgm:prSet presAssocID="{DD668C11-564E-42E3-A20B-A6C0601CB99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C53A3-A4C7-4544-A8B9-2DFB25925B07}" type="pres">
      <dgm:prSet presAssocID="{CEFF9BBB-6B17-42DF-8A28-4E10B9E37FDD}" presName="spaceBetweenRectangles" presStyleCnt="0"/>
      <dgm:spPr/>
    </dgm:pt>
    <dgm:pt modelId="{4191E57F-3E04-4291-93C6-4F25105080EE}" type="pres">
      <dgm:prSet presAssocID="{8F221CBD-9938-404D-BF5B-8B52FF69125C}" presName="parentLin" presStyleCnt="0"/>
      <dgm:spPr/>
    </dgm:pt>
    <dgm:pt modelId="{72EA7E0E-C95C-4D2E-B136-7CF97325A9DA}" type="pres">
      <dgm:prSet presAssocID="{8F221CBD-9938-404D-BF5B-8B52FF69125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A5BFFCA-3BCD-4D4A-9C9B-89DB826B66D1}" type="pres">
      <dgm:prSet presAssocID="{8F221CBD-9938-404D-BF5B-8B52FF6912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AF75A-EBD3-42A9-BACB-F050058C1AB6}" type="pres">
      <dgm:prSet presAssocID="{8F221CBD-9938-404D-BF5B-8B52FF69125C}" presName="negativeSpace" presStyleCnt="0"/>
      <dgm:spPr/>
    </dgm:pt>
    <dgm:pt modelId="{9A94F761-04C3-4143-99E7-71A5C0DD41C4}" type="pres">
      <dgm:prSet presAssocID="{8F221CBD-9938-404D-BF5B-8B52FF69125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D8B66-C2B4-4A30-8F1E-42CD82F1F392}" type="pres">
      <dgm:prSet presAssocID="{9B138BE2-6480-4897-B406-22082D4DD45B}" presName="spaceBetweenRectangles" presStyleCnt="0"/>
      <dgm:spPr/>
    </dgm:pt>
    <dgm:pt modelId="{960CA51B-F4F5-491D-B66F-84ABB091E86B}" type="pres">
      <dgm:prSet presAssocID="{A9E5B231-62A0-4B7A-85C6-620B9B6DBD89}" presName="parentLin" presStyleCnt="0"/>
      <dgm:spPr/>
    </dgm:pt>
    <dgm:pt modelId="{BC6C0108-F86C-48D2-9C84-540E87A3F5A8}" type="pres">
      <dgm:prSet presAssocID="{A9E5B231-62A0-4B7A-85C6-620B9B6DBD8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F66D2F4-24A9-4D7D-A00B-BB8BAAE50017}" type="pres">
      <dgm:prSet presAssocID="{A9E5B231-62A0-4B7A-85C6-620B9B6DBD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485A0-80A4-43C4-8300-8BB97985751B}" type="pres">
      <dgm:prSet presAssocID="{A9E5B231-62A0-4B7A-85C6-620B9B6DBD89}" presName="negativeSpace" presStyleCnt="0"/>
      <dgm:spPr/>
    </dgm:pt>
    <dgm:pt modelId="{D1789008-4782-4CF2-82F2-91AC86E7A8ED}" type="pres">
      <dgm:prSet presAssocID="{A9E5B231-62A0-4B7A-85C6-620B9B6DBD8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716E6-3289-4098-B46E-74E0F5A883E2}" type="pres">
      <dgm:prSet presAssocID="{F72600D5-C563-4B29-8833-B34375ED7533}" presName="spaceBetweenRectangles" presStyleCnt="0"/>
      <dgm:spPr/>
    </dgm:pt>
    <dgm:pt modelId="{30F8AD83-CA73-4B85-AA29-C2CFAE49EA60}" type="pres">
      <dgm:prSet presAssocID="{C0BF2F71-B036-4449-97D9-6A4CA0912E70}" presName="parentLin" presStyleCnt="0"/>
      <dgm:spPr/>
    </dgm:pt>
    <dgm:pt modelId="{803C8158-1D97-418C-8265-6B539D8569C7}" type="pres">
      <dgm:prSet presAssocID="{C0BF2F71-B036-4449-97D9-6A4CA0912E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0E142D6-F571-401E-BC68-75E88F6A4804}" type="pres">
      <dgm:prSet presAssocID="{C0BF2F71-B036-4449-97D9-6A4CA0912E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316C0-12F7-4516-A001-9120D95F4E85}" type="pres">
      <dgm:prSet presAssocID="{C0BF2F71-B036-4449-97D9-6A4CA0912E70}" presName="negativeSpace" presStyleCnt="0"/>
      <dgm:spPr/>
    </dgm:pt>
    <dgm:pt modelId="{2F01FE6F-7161-4D46-9A98-6326980B4CF3}" type="pres">
      <dgm:prSet presAssocID="{C0BF2F71-B036-4449-97D9-6A4CA0912E7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78D1A-2186-4754-AA63-6DB782EE3820}" type="pres">
      <dgm:prSet presAssocID="{03CE614D-FD6F-45B8-B29C-C2948ADEF41D}" presName="spaceBetweenRectangles" presStyleCnt="0"/>
      <dgm:spPr/>
    </dgm:pt>
    <dgm:pt modelId="{6FA3D3C3-497A-4013-A19E-2CCA0D824D3A}" type="pres">
      <dgm:prSet presAssocID="{D0FDBA33-778F-4A3C-81BF-9701E11D1137}" presName="parentLin" presStyleCnt="0"/>
      <dgm:spPr/>
    </dgm:pt>
    <dgm:pt modelId="{F29142F3-32CD-484A-8C7B-B2BB0265C010}" type="pres">
      <dgm:prSet presAssocID="{D0FDBA33-778F-4A3C-81BF-9701E11D113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3D2F6FF-A5E2-46F9-B2CF-247336AE031A}" type="pres">
      <dgm:prSet presAssocID="{D0FDBA33-778F-4A3C-81BF-9701E11D113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DB179-1E37-48FA-B26E-5AED97C8E1CD}" type="pres">
      <dgm:prSet presAssocID="{D0FDBA33-778F-4A3C-81BF-9701E11D1137}" presName="negativeSpace" presStyleCnt="0"/>
      <dgm:spPr/>
    </dgm:pt>
    <dgm:pt modelId="{2ED01977-827B-4F17-B0A2-94D3CC3D82C1}" type="pres">
      <dgm:prSet presAssocID="{D0FDBA33-778F-4A3C-81BF-9701E11D1137}" presName="childText" presStyleLbl="conFgAcc1" presStyleIdx="4" presStyleCnt="5" custLinFactNeighborX="79" custLinFactNeighborY="26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1985EC-A06B-4FBF-BC45-F439A461C595}" type="presOf" srcId="{DD668C11-564E-42E3-A20B-A6C0601CB99B}" destId="{AE21626E-C8BD-497C-BD6D-2A508FD84E14}" srcOrd="0" destOrd="0" presId="urn:microsoft.com/office/officeart/2005/8/layout/list1"/>
    <dgm:cxn modelId="{A91CFB37-89F8-4026-8688-5B377F4C0ADD}" type="presOf" srcId="{EC4FEE83-ED75-47E0-9F53-6DFFB015F5F4}" destId="{2F01FE6F-7161-4D46-9A98-6326980B4CF3}" srcOrd="0" destOrd="0" presId="urn:microsoft.com/office/officeart/2005/8/layout/list1"/>
    <dgm:cxn modelId="{1E9BD94A-2F06-46AB-9416-B7DB260EB485}" type="presOf" srcId="{4B0C2C27-B1F8-4E19-B51E-6FAB463B4323}" destId="{2F01FE6F-7161-4D46-9A98-6326980B4CF3}" srcOrd="0" destOrd="2" presId="urn:microsoft.com/office/officeart/2005/8/layout/list1"/>
    <dgm:cxn modelId="{1DF7D87F-F1CB-4685-95D1-C61F73D683BD}" type="presOf" srcId="{F0DFB873-92E0-42E6-AFDD-5F596527AF6F}" destId="{2ED01977-827B-4F17-B0A2-94D3CC3D82C1}" srcOrd="0" destOrd="2" presId="urn:microsoft.com/office/officeart/2005/8/layout/list1"/>
    <dgm:cxn modelId="{A5CA7871-FA62-4578-960B-7D2FFAD0600D}" type="presOf" srcId="{AE522CAE-5D92-4F82-AC04-E0E112B3A831}" destId="{2F01FE6F-7161-4D46-9A98-6326980B4CF3}" srcOrd="0" destOrd="1" presId="urn:microsoft.com/office/officeart/2005/8/layout/list1"/>
    <dgm:cxn modelId="{67FFE19F-0788-48E2-8B9B-BA7658138F1A}" type="presOf" srcId="{35DF16F5-2B56-4478-8332-2290C7750ACD}" destId="{018E4953-8E4B-46AE-90AE-C57D8C7099FA}" srcOrd="0" destOrd="0" presId="urn:microsoft.com/office/officeart/2005/8/layout/list1"/>
    <dgm:cxn modelId="{5C17C54D-D65A-4F5B-9229-1C2154A2B060}" type="presOf" srcId="{D9C1E182-7B81-432C-AC38-4CA6780D8350}" destId="{2ED01977-827B-4F17-B0A2-94D3CC3D82C1}" srcOrd="0" destOrd="0" presId="urn:microsoft.com/office/officeart/2005/8/layout/list1"/>
    <dgm:cxn modelId="{DDA0C71B-95D7-4293-9755-4D35093413D1}" srcId="{D0FDBA33-778F-4A3C-81BF-9701E11D1137}" destId="{38CF46B8-E911-4A0C-9267-98E7F53E73A5}" srcOrd="1" destOrd="0" parTransId="{E40EF994-3452-4D63-8324-473D4B35B195}" sibTransId="{62A23B59-DBC4-45BB-B345-7D35D82E8A14}"/>
    <dgm:cxn modelId="{3E1FEFA3-AEA7-485D-8E3A-992C7B189ACE}" type="presOf" srcId="{8F221CBD-9938-404D-BF5B-8B52FF69125C}" destId="{9A5BFFCA-3BCD-4D4A-9C9B-89DB826B66D1}" srcOrd="1" destOrd="0" presId="urn:microsoft.com/office/officeart/2005/8/layout/list1"/>
    <dgm:cxn modelId="{C3147B8F-E744-4A31-B309-1F89D05F8BCE}" srcId="{C0BF2F71-B036-4449-97D9-6A4CA0912E70}" destId="{AE522CAE-5D92-4F82-AC04-E0E112B3A831}" srcOrd="1" destOrd="0" parTransId="{069BFA85-E526-4387-A6D9-A2B30A090533}" sibTransId="{12DD157E-A05C-47C9-B6B9-AC5AC323351F}"/>
    <dgm:cxn modelId="{9AEE2647-3428-43C9-A8EF-FD9AC15758E8}" srcId="{35DF16F5-2B56-4478-8332-2290C7750ACD}" destId="{A9E5B231-62A0-4B7A-85C6-620B9B6DBD89}" srcOrd="2" destOrd="0" parTransId="{F26A7D9E-5AC3-4E1D-B2D7-1FE09E536D48}" sibTransId="{F72600D5-C563-4B29-8833-B34375ED7533}"/>
    <dgm:cxn modelId="{71559153-BECB-4319-83E0-1BAF47FA4F28}" srcId="{C0BF2F71-B036-4449-97D9-6A4CA0912E70}" destId="{EC4FEE83-ED75-47E0-9F53-6DFFB015F5F4}" srcOrd="0" destOrd="0" parTransId="{26320A76-C41D-41BF-85BD-4B76DF277599}" sibTransId="{35D264A7-9125-42C5-BEED-8EE8B7B7F715}"/>
    <dgm:cxn modelId="{02139416-E948-41FF-B22B-97AB5DE95B1D}" type="presOf" srcId="{01A34C63-6030-4117-A34B-09C49F797F2A}" destId="{D1789008-4782-4CF2-82F2-91AC86E7A8ED}" srcOrd="0" destOrd="1" presId="urn:microsoft.com/office/officeart/2005/8/layout/list1"/>
    <dgm:cxn modelId="{F37E893A-81EB-49AB-BAB7-A5EF35C03B71}" type="presOf" srcId="{CDD56B8E-F8F7-4F1C-975B-C086603A2DA4}" destId="{9A94F761-04C3-4143-99E7-71A5C0DD41C4}" srcOrd="0" destOrd="0" presId="urn:microsoft.com/office/officeart/2005/8/layout/list1"/>
    <dgm:cxn modelId="{35984CE7-87D6-40FE-A538-62E2059F0BE9}" type="presOf" srcId="{C0BF2F71-B036-4449-97D9-6A4CA0912E70}" destId="{803C8158-1D97-418C-8265-6B539D8569C7}" srcOrd="0" destOrd="0" presId="urn:microsoft.com/office/officeart/2005/8/layout/list1"/>
    <dgm:cxn modelId="{9C3CA875-77CD-47BF-B1F6-95D68FD4D580}" srcId="{C0BF2F71-B036-4449-97D9-6A4CA0912E70}" destId="{4B0C2C27-B1F8-4E19-B51E-6FAB463B4323}" srcOrd="2" destOrd="0" parTransId="{D141DA53-8860-49CD-8C74-A5B3D74BEBD7}" sibTransId="{0080534C-4BE9-4D16-9037-7349DFA76BDE}"/>
    <dgm:cxn modelId="{C838A250-5123-4A9E-B5E9-D27DD23EC84C}" srcId="{35DF16F5-2B56-4478-8332-2290C7750ACD}" destId="{D0FDBA33-778F-4A3C-81BF-9701E11D1137}" srcOrd="4" destOrd="0" parTransId="{9CC8B507-14F3-4C2E-9ABD-8002B042C708}" sibTransId="{A9B3C2AF-077D-4101-A93C-B2A3A36C49E7}"/>
    <dgm:cxn modelId="{302259AD-2B6A-4119-873D-1A258BC59987}" type="presOf" srcId="{F706A222-FC8B-4D99-8A2B-E45972A00AC2}" destId="{D1789008-4782-4CF2-82F2-91AC86E7A8ED}" srcOrd="0" destOrd="0" presId="urn:microsoft.com/office/officeart/2005/8/layout/list1"/>
    <dgm:cxn modelId="{E2B50B3D-2E31-483A-9B27-3EDFEFF27BDF}" type="presOf" srcId="{F30775F8-B4FE-4A64-AEA8-ED3FC23A34F4}" destId="{2091878B-A1BE-406D-A470-868079E8F249}" srcOrd="0" destOrd="1" presId="urn:microsoft.com/office/officeart/2005/8/layout/list1"/>
    <dgm:cxn modelId="{B8CF7B2E-E979-4FB9-B6A0-6EB1F02A1E4F}" type="presOf" srcId="{D0FDBA33-778F-4A3C-81BF-9701E11D1137}" destId="{F29142F3-32CD-484A-8C7B-B2BB0265C010}" srcOrd="0" destOrd="0" presId="urn:microsoft.com/office/officeart/2005/8/layout/list1"/>
    <dgm:cxn modelId="{30DFFF81-8029-49DE-82A7-36932A3F9E4D}" srcId="{35DF16F5-2B56-4478-8332-2290C7750ACD}" destId="{C0BF2F71-B036-4449-97D9-6A4CA0912E70}" srcOrd="3" destOrd="0" parTransId="{746D3B42-E354-47F0-A4F7-5F497A19010F}" sibTransId="{03CE614D-FD6F-45B8-B29C-C2948ADEF41D}"/>
    <dgm:cxn modelId="{FB1A08B3-060A-437B-BB23-909BF9724BAA}" type="presOf" srcId="{C0BF2F71-B036-4449-97D9-6A4CA0912E70}" destId="{90E142D6-F571-401E-BC68-75E88F6A4804}" srcOrd="1" destOrd="0" presId="urn:microsoft.com/office/officeart/2005/8/layout/list1"/>
    <dgm:cxn modelId="{ED41D29E-CA8F-4A42-89EB-D9972520B2D7}" type="presOf" srcId="{DD668C11-564E-42E3-A20B-A6C0601CB99B}" destId="{A0123263-09AF-4B0B-A4B2-5750D2928F45}" srcOrd="1" destOrd="0" presId="urn:microsoft.com/office/officeart/2005/8/layout/list1"/>
    <dgm:cxn modelId="{E44613C6-670C-4847-8C06-4C05B1B137C4}" srcId="{35DF16F5-2B56-4478-8332-2290C7750ACD}" destId="{DD668C11-564E-42E3-A20B-A6C0601CB99B}" srcOrd="0" destOrd="0" parTransId="{91625E2F-6251-4D3D-BB69-86F9F2F32120}" sibTransId="{CEFF9BBB-6B17-42DF-8A28-4E10B9E37FDD}"/>
    <dgm:cxn modelId="{A3869251-AD47-4763-AC36-08F850904EAE}" srcId="{A9E5B231-62A0-4B7A-85C6-620B9B6DBD89}" destId="{F706A222-FC8B-4D99-8A2B-E45972A00AC2}" srcOrd="0" destOrd="0" parTransId="{3E43913E-6F86-4B48-9647-796B38E81B72}" sibTransId="{E1550525-FA31-4A80-8997-FBEC1E1DD42C}"/>
    <dgm:cxn modelId="{1FE33C1B-65C6-4255-9E57-73713869885E}" srcId="{A9E5B231-62A0-4B7A-85C6-620B9B6DBD89}" destId="{01A34C63-6030-4117-A34B-09C49F797F2A}" srcOrd="1" destOrd="0" parTransId="{1CA94B1C-1C5F-420C-AEB3-C8CF3945311C}" sibTransId="{F38FDD5F-AB58-4FE2-BEA4-5CAD8111E74E}"/>
    <dgm:cxn modelId="{3FF7526E-BFC1-4FDE-B100-F379D1ED37EF}" srcId="{D0FDBA33-778F-4A3C-81BF-9701E11D1137}" destId="{D9C1E182-7B81-432C-AC38-4CA6780D8350}" srcOrd="0" destOrd="0" parTransId="{087BD994-CFDA-4909-9C56-DDF74BB80B85}" sibTransId="{D5ED511E-3CAD-4BB5-8B63-72682EC16026}"/>
    <dgm:cxn modelId="{98C344AA-D8BE-40C5-8DDD-042B421254BF}" type="presOf" srcId="{38CF46B8-E911-4A0C-9267-98E7F53E73A5}" destId="{2ED01977-827B-4F17-B0A2-94D3CC3D82C1}" srcOrd="0" destOrd="1" presId="urn:microsoft.com/office/officeart/2005/8/layout/list1"/>
    <dgm:cxn modelId="{E5B73075-06F4-40BC-B498-EFA9360D93DE}" srcId="{8F221CBD-9938-404D-BF5B-8B52FF69125C}" destId="{CDD56B8E-F8F7-4F1C-975B-C086603A2DA4}" srcOrd="0" destOrd="0" parTransId="{AD511F77-4656-4303-90DE-AB119E860B10}" sibTransId="{7F0DF4A7-49D7-4120-BFD7-7111C0CA0A38}"/>
    <dgm:cxn modelId="{32926CC0-2B1F-4BE1-9270-D31CBCB03986}" type="presOf" srcId="{A9E5B231-62A0-4B7A-85C6-620B9B6DBD89}" destId="{0F66D2F4-24A9-4D7D-A00B-BB8BAAE50017}" srcOrd="1" destOrd="0" presId="urn:microsoft.com/office/officeart/2005/8/layout/list1"/>
    <dgm:cxn modelId="{864639E6-8D0C-4465-B63F-0F11ED2C1B28}" srcId="{D0FDBA33-778F-4A3C-81BF-9701E11D1137}" destId="{F0DFB873-92E0-42E6-AFDD-5F596527AF6F}" srcOrd="2" destOrd="0" parTransId="{47611A02-E70C-4B96-8258-668120DD047B}" sibTransId="{8824921F-5B30-4360-A08B-0C118FDE10C7}"/>
    <dgm:cxn modelId="{A04D4A74-1231-433C-B364-C1B1B8E0A620}" srcId="{DD668C11-564E-42E3-A20B-A6C0601CB99B}" destId="{F30775F8-B4FE-4A64-AEA8-ED3FC23A34F4}" srcOrd="1" destOrd="0" parTransId="{D75DDB36-16F5-4E58-81F5-382F1ECF53AF}" sibTransId="{EBCF7E2E-68F2-4CDE-924B-2E754724DE19}"/>
    <dgm:cxn modelId="{5AEF7B01-2605-4E60-ABAF-67017837FDA0}" srcId="{DD668C11-564E-42E3-A20B-A6C0601CB99B}" destId="{D5542E1C-7435-48D0-A0FB-808FBB504704}" srcOrd="0" destOrd="0" parTransId="{CB2A87F2-C0E7-4E7D-A09D-FB9B87A2266F}" sibTransId="{02563220-9EA2-42A4-AEB7-81953007649E}"/>
    <dgm:cxn modelId="{85037C93-3D07-40E2-9ECD-A131C2505EAA}" srcId="{35DF16F5-2B56-4478-8332-2290C7750ACD}" destId="{8F221CBD-9938-404D-BF5B-8B52FF69125C}" srcOrd="1" destOrd="0" parTransId="{0C05796E-A99D-4ACB-A5B7-E6C2BA6F7C2A}" sibTransId="{9B138BE2-6480-4897-B406-22082D4DD45B}"/>
    <dgm:cxn modelId="{F175E944-CC2D-44E0-B1AF-453C6022DCD3}" type="presOf" srcId="{D0FDBA33-778F-4A3C-81BF-9701E11D1137}" destId="{33D2F6FF-A5E2-46F9-B2CF-247336AE031A}" srcOrd="1" destOrd="0" presId="urn:microsoft.com/office/officeart/2005/8/layout/list1"/>
    <dgm:cxn modelId="{166C6864-61BF-4A9F-B0A8-3F4304991FEB}" type="presOf" srcId="{A9E5B231-62A0-4B7A-85C6-620B9B6DBD89}" destId="{BC6C0108-F86C-48D2-9C84-540E87A3F5A8}" srcOrd="0" destOrd="0" presId="urn:microsoft.com/office/officeart/2005/8/layout/list1"/>
    <dgm:cxn modelId="{DF10FAAD-0F54-4E60-88BA-B2A1C7737E5F}" type="presOf" srcId="{8F221CBD-9938-404D-BF5B-8B52FF69125C}" destId="{72EA7E0E-C95C-4D2E-B136-7CF97325A9DA}" srcOrd="0" destOrd="0" presId="urn:microsoft.com/office/officeart/2005/8/layout/list1"/>
    <dgm:cxn modelId="{027A2148-58EB-4518-9835-D893CE49D223}" type="presOf" srcId="{D5542E1C-7435-48D0-A0FB-808FBB504704}" destId="{2091878B-A1BE-406D-A470-868079E8F249}" srcOrd="0" destOrd="0" presId="urn:microsoft.com/office/officeart/2005/8/layout/list1"/>
    <dgm:cxn modelId="{5E8A93B3-91C4-4A27-8B56-DEF9BF7086D1}" type="presParOf" srcId="{018E4953-8E4B-46AE-90AE-C57D8C7099FA}" destId="{38063B57-6915-467C-B79A-1D3D9CAFA3A7}" srcOrd="0" destOrd="0" presId="urn:microsoft.com/office/officeart/2005/8/layout/list1"/>
    <dgm:cxn modelId="{68DB9A8B-32F1-4471-A3C4-39DCE0E79429}" type="presParOf" srcId="{38063B57-6915-467C-B79A-1D3D9CAFA3A7}" destId="{AE21626E-C8BD-497C-BD6D-2A508FD84E14}" srcOrd="0" destOrd="0" presId="urn:microsoft.com/office/officeart/2005/8/layout/list1"/>
    <dgm:cxn modelId="{0C0868E0-08F2-4F8C-A465-E66D8E0577F3}" type="presParOf" srcId="{38063B57-6915-467C-B79A-1D3D9CAFA3A7}" destId="{A0123263-09AF-4B0B-A4B2-5750D2928F45}" srcOrd="1" destOrd="0" presId="urn:microsoft.com/office/officeart/2005/8/layout/list1"/>
    <dgm:cxn modelId="{D5E2BE5C-744C-4B4F-8394-D1EE5B546567}" type="presParOf" srcId="{018E4953-8E4B-46AE-90AE-C57D8C7099FA}" destId="{B89A5D26-EC5B-4C53-AA76-A8CD3DB751F1}" srcOrd="1" destOrd="0" presId="urn:microsoft.com/office/officeart/2005/8/layout/list1"/>
    <dgm:cxn modelId="{EAEEA0DB-45D7-4BF7-A0EE-84BA9215C25C}" type="presParOf" srcId="{018E4953-8E4B-46AE-90AE-C57D8C7099FA}" destId="{2091878B-A1BE-406D-A470-868079E8F249}" srcOrd="2" destOrd="0" presId="urn:microsoft.com/office/officeart/2005/8/layout/list1"/>
    <dgm:cxn modelId="{BD2DB53F-3CDE-44CD-8F0E-B32AAEB53746}" type="presParOf" srcId="{018E4953-8E4B-46AE-90AE-C57D8C7099FA}" destId="{062C53A3-A4C7-4544-A8B9-2DFB25925B07}" srcOrd="3" destOrd="0" presId="urn:microsoft.com/office/officeart/2005/8/layout/list1"/>
    <dgm:cxn modelId="{AE8F0F46-E74B-40B6-B325-B109C9614F98}" type="presParOf" srcId="{018E4953-8E4B-46AE-90AE-C57D8C7099FA}" destId="{4191E57F-3E04-4291-93C6-4F25105080EE}" srcOrd="4" destOrd="0" presId="urn:microsoft.com/office/officeart/2005/8/layout/list1"/>
    <dgm:cxn modelId="{13EBC9DA-C62D-4F39-A4C3-6E5338460AD9}" type="presParOf" srcId="{4191E57F-3E04-4291-93C6-4F25105080EE}" destId="{72EA7E0E-C95C-4D2E-B136-7CF97325A9DA}" srcOrd="0" destOrd="0" presId="urn:microsoft.com/office/officeart/2005/8/layout/list1"/>
    <dgm:cxn modelId="{DD5E771C-C5E8-46CC-B39F-F97570E03DA9}" type="presParOf" srcId="{4191E57F-3E04-4291-93C6-4F25105080EE}" destId="{9A5BFFCA-3BCD-4D4A-9C9B-89DB826B66D1}" srcOrd="1" destOrd="0" presId="urn:microsoft.com/office/officeart/2005/8/layout/list1"/>
    <dgm:cxn modelId="{35AD8F8C-2121-4D3B-B44E-8D14E139CF80}" type="presParOf" srcId="{018E4953-8E4B-46AE-90AE-C57D8C7099FA}" destId="{FDCAF75A-EBD3-42A9-BACB-F050058C1AB6}" srcOrd="5" destOrd="0" presId="urn:microsoft.com/office/officeart/2005/8/layout/list1"/>
    <dgm:cxn modelId="{17769CB4-6936-4260-A831-CA541F560C78}" type="presParOf" srcId="{018E4953-8E4B-46AE-90AE-C57D8C7099FA}" destId="{9A94F761-04C3-4143-99E7-71A5C0DD41C4}" srcOrd="6" destOrd="0" presId="urn:microsoft.com/office/officeart/2005/8/layout/list1"/>
    <dgm:cxn modelId="{6A7E5C16-7002-43FE-98BE-D0B237F8C9F6}" type="presParOf" srcId="{018E4953-8E4B-46AE-90AE-C57D8C7099FA}" destId="{5BCD8B66-C2B4-4A30-8F1E-42CD82F1F392}" srcOrd="7" destOrd="0" presId="urn:microsoft.com/office/officeart/2005/8/layout/list1"/>
    <dgm:cxn modelId="{CF486D22-B2C8-4077-B033-13F5A2FA688C}" type="presParOf" srcId="{018E4953-8E4B-46AE-90AE-C57D8C7099FA}" destId="{960CA51B-F4F5-491D-B66F-84ABB091E86B}" srcOrd="8" destOrd="0" presId="urn:microsoft.com/office/officeart/2005/8/layout/list1"/>
    <dgm:cxn modelId="{7DF5ECDA-6C30-4EFF-88FA-D0D667A97621}" type="presParOf" srcId="{960CA51B-F4F5-491D-B66F-84ABB091E86B}" destId="{BC6C0108-F86C-48D2-9C84-540E87A3F5A8}" srcOrd="0" destOrd="0" presId="urn:microsoft.com/office/officeart/2005/8/layout/list1"/>
    <dgm:cxn modelId="{AED5C9E9-1268-415D-B325-64FC405186F8}" type="presParOf" srcId="{960CA51B-F4F5-491D-B66F-84ABB091E86B}" destId="{0F66D2F4-24A9-4D7D-A00B-BB8BAAE50017}" srcOrd="1" destOrd="0" presId="urn:microsoft.com/office/officeart/2005/8/layout/list1"/>
    <dgm:cxn modelId="{596999C6-727A-4EC4-ABB0-4AA1A894F0B2}" type="presParOf" srcId="{018E4953-8E4B-46AE-90AE-C57D8C7099FA}" destId="{C30485A0-80A4-43C4-8300-8BB97985751B}" srcOrd="9" destOrd="0" presId="urn:microsoft.com/office/officeart/2005/8/layout/list1"/>
    <dgm:cxn modelId="{943DAED6-011B-41B5-BF7E-6138C3FA69DE}" type="presParOf" srcId="{018E4953-8E4B-46AE-90AE-C57D8C7099FA}" destId="{D1789008-4782-4CF2-82F2-91AC86E7A8ED}" srcOrd="10" destOrd="0" presId="urn:microsoft.com/office/officeart/2005/8/layout/list1"/>
    <dgm:cxn modelId="{F1807E7A-00C8-4B1E-9ADB-0D4DEBABF053}" type="presParOf" srcId="{018E4953-8E4B-46AE-90AE-C57D8C7099FA}" destId="{75E716E6-3289-4098-B46E-74E0F5A883E2}" srcOrd="11" destOrd="0" presId="urn:microsoft.com/office/officeart/2005/8/layout/list1"/>
    <dgm:cxn modelId="{E2AEDD68-9ABE-4F6C-A1D7-CA1DBD36E99E}" type="presParOf" srcId="{018E4953-8E4B-46AE-90AE-C57D8C7099FA}" destId="{30F8AD83-CA73-4B85-AA29-C2CFAE49EA60}" srcOrd="12" destOrd="0" presId="urn:microsoft.com/office/officeart/2005/8/layout/list1"/>
    <dgm:cxn modelId="{39AAF0F0-B764-460D-A59B-C6EF6AC44834}" type="presParOf" srcId="{30F8AD83-CA73-4B85-AA29-C2CFAE49EA60}" destId="{803C8158-1D97-418C-8265-6B539D8569C7}" srcOrd="0" destOrd="0" presId="urn:microsoft.com/office/officeart/2005/8/layout/list1"/>
    <dgm:cxn modelId="{3B9E81AC-9B7B-4089-886B-0866F12C7C25}" type="presParOf" srcId="{30F8AD83-CA73-4B85-AA29-C2CFAE49EA60}" destId="{90E142D6-F571-401E-BC68-75E88F6A4804}" srcOrd="1" destOrd="0" presId="urn:microsoft.com/office/officeart/2005/8/layout/list1"/>
    <dgm:cxn modelId="{630BA8A5-D7FA-4DA1-AA5A-6BC4F712402A}" type="presParOf" srcId="{018E4953-8E4B-46AE-90AE-C57D8C7099FA}" destId="{73D316C0-12F7-4516-A001-9120D95F4E85}" srcOrd="13" destOrd="0" presId="urn:microsoft.com/office/officeart/2005/8/layout/list1"/>
    <dgm:cxn modelId="{3ED4ABDB-BB69-4207-8CE9-38FC837F8898}" type="presParOf" srcId="{018E4953-8E4B-46AE-90AE-C57D8C7099FA}" destId="{2F01FE6F-7161-4D46-9A98-6326980B4CF3}" srcOrd="14" destOrd="0" presId="urn:microsoft.com/office/officeart/2005/8/layout/list1"/>
    <dgm:cxn modelId="{FA1E1679-55ED-428F-A765-065DB70AF95F}" type="presParOf" srcId="{018E4953-8E4B-46AE-90AE-C57D8C7099FA}" destId="{13478D1A-2186-4754-AA63-6DB782EE3820}" srcOrd="15" destOrd="0" presId="urn:microsoft.com/office/officeart/2005/8/layout/list1"/>
    <dgm:cxn modelId="{50D438FD-D42B-4B12-9421-1A321BC78548}" type="presParOf" srcId="{018E4953-8E4B-46AE-90AE-C57D8C7099FA}" destId="{6FA3D3C3-497A-4013-A19E-2CCA0D824D3A}" srcOrd="16" destOrd="0" presId="urn:microsoft.com/office/officeart/2005/8/layout/list1"/>
    <dgm:cxn modelId="{32236F83-C0FF-4C1F-B593-13922CDFEA13}" type="presParOf" srcId="{6FA3D3C3-497A-4013-A19E-2CCA0D824D3A}" destId="{F29142F3-32CD-484A-8C7B-B2BB0265C010}" srcOrd="0" destOrd="0" presId="urn:microsoft.com/office/officeart/2005/8/layout/list1"/>
    <dgm:cxn modelId="{653A4B32-FE66-402E-869A-703DC9009274}" type="presParOf" srcId="{6FA3D3C3-497A-4013-A19E-2CCA0D824D3A}" destId="{33D2F6FF-A5E2-46F9-B2CF-247336AE031A}" srcOrd="1" destOrd="0" presId="urn:microsoft.com/office/officeart/2005/8/layout/list1"/>
    <dgm:cxn modelId="{1EDE31A1-8F0E-4B34-9A0E-5CE454F9CC1D}" type="presParOf" srcId="{018E4953-8E4B-46AE-90AE-C57D8C7099FA}" destId="{F4FDB179-1E37-48FA-B26E-5AED97C8E1CD}" srcOrd="17" destOrd="0" presId="urn:microsoft.com/office/officeart/2005/8/layout/list1"/>
    <dgm:cxn modelId="{5FDF1537-1907-4182-9417-0F658C775676}" type="presParOf" srcId="{018E4953-8E4B-46AE-90AE-C57D8C7099FA}" destId="{2ED01977-827B-4F17-B0A2-94D3CC3D82C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5DF16F5-2B56-4478-8332-2290C7750ACD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668C11-564E-42E3-A20B-A6C0601CB99B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5E2F-6251-4D3D-BB69-86F9F2F32120}" type="parTrans" cxnId="{E44613C6-670C-4847-8C06-4C05B1B137C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F9BBB-6B17-42DF-8A28-4E10B9E37FDD}" type="sibTrans" cxnId="{E44613C6-670C-4847-8C06-4C05B1B137C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42E1C-7435-48D0-A0FB-808FBB504704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права граждан, проживающих в аварийном жилищном фонде, на улучшение жилищных условий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A87F2-C0E7-4E7D-A09D-FB9B87A2266F}" type="parTrans" cxnId="{5AEF7B01-2605-4E60-ABAF-67017837FDA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63220-9EA2-42A4-AEB7-81953007649E}" type="sibTrans" cxnId="{5AEF7B01-2605-4E60-ABAF-67017837FDA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1CBD-9938-404D-BF5B-8B52FF69125C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796E-A99D-4ACB-A5B7-E6C2BA6F7C2A}" type="parTrans" cxnId="{85037C93-3D07-40E2-9ECD-A131C2505EA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38BE2-6480-4897-B406-22082D4DD45B}" type="sibTrans" cxnId="{85037C93-3D07-40E2-9ECD-A131C2505EA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56B8E-F8F7-4F1C-975B-C086603A2DA4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комфортных и безопасных условий проживания граждан, поддержание и улучшение санитарного и эстетического состояния территории городского поселения Федоровский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11F77-4656-4303-90DE-AB119E860B10}" type="parTrans" cxnId="{E5B73075-06F4-40BC-B498-EFA9360D93D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F4A7-49D7-4120-BFD7-7111C0CA0A38}" type="sibTrans" cxnId="{E5B73075-06F4-40BC-B498-EFA9360D93D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5B231-62A0-4B7A-85C6-620B9B6DBD89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A7D9E-5AC3-4E1D-B2D7-1FE09E536D48}" type="parTrans" cxnId="{9AEE2647-3428-43C9-A8EF-FD9AC15758E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0D5-C563-4B29-8833-B34375ED7533}" type="sibTrans" cxnId="{9AEE2647-3428-43C9-A8EF-FD9AC15758E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6A222-FC8B-4D99-8A2B-E45972A00AC2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жителей городского поселения Федоровский, проживающих в домах, признанных аварийными и подлежащими сносу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913E-6F86-4B48-9647-796B38E81B72}" type="parTrans" cxnId="{A3869251-AD47-4763-AC36-08F850904EA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50525-FA31-4A80-8997-FBEC1E1DD42C}" type="sibTrans" cxnId="{A3869251-AD47-4763-AC36-08F850904EA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F2F71-B036-4449-97D9-6A4CA0912E70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D3B42-E354-47F0-A4F7-5F497A19010F}" type="parTrans" cxnId="{30DFFF81-8029-49DE-82A7-36932A3F9E4D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614D-FD6F-45B8-B29C-C2948ADEF41D}" type="sibTrans" cxnId="{30DFFF81-8029-49DE-82A7-36932A3F9E4D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FEE83-ED75-47E0-9F53-6DFFB015F5F4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Расселение 396 семей, проживающих в аварийном жилищном фонде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20A76-C41D-41BF-85BD-4B76DF277599}" type="parTrans" cxnId="{71559153-BECB-4319-83E0-1BAF47FA4F2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264A7-9125-42C5-BEED-8EE8B7B7F715}" type="sibTrans" cxnId="{71559153-BECB-4319-83E0-1BAF47FA4F28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775F8-B4FE-4A64-AEA8-ED3FC23A34F4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санитарного и эстетического состояния территории городского поселения Федоровский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5DDB36-16F5-4E58-81F5-382F1ECF53AF}" type="parTrans" cxnId="{A04D4A74-1231-433C-B364-C1B1B8E0A62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CF7E2E-68F2-4CDE-924B-2E754724DE19}" type="sibTrans" cxnId="{A04D4A74-1231-433C-B364-C1B1B8E0A62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34C63-6030-4117-A34B-09C49F797F2A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Снос аварийного жилищного фонда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94B1C-1C5F-420C-AEB3-C8CF3945311C}" type="parTrans" cxnId="{1FE33C1B-65C6-4255-9E57-73713869885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FDD5F-AB58-4FE2-BEA4-5CAD8111E74E}" type="sibTrans" cxnId="{1FE33C1B-65C6-4255-9E57-73713869885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22CAE-5D92-4F82-AC04-E0E112B3A831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снесенных аварийных домов составит 13 единиц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BFA85-E526-4387-A6D9-A2B30A090533}" type="parTrans" cxnId="{C3147B8F-E744-4A31-B309-1F89D05F8BC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DD157E-A05C-47C9-B6B9-AC5AC323351F}" type="sibTrans" cxnId="{C3147B8F-E744-4A31-B309-1F89D05F8BC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0C2C27-B1F8-4E19-B51E-6FAB463B4323}">
      <dgm:prSet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расселенного аварийного жилищного фонда составит 19041,10 кв.м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1DA53-8860-49CD-8C74-A5B3D74BEBD7}" type="parTrans" cxnId="{9C3CA875-77CD-47BF-B1F6-95D68FD4D58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0534C-4BE9-4D16-9037-7349DFA76BDE}" type="sibTrans" cxnId="{9C3CA875-77CD-47BF-B1F6-95D68FD4D58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6BDB36-2942-43DC-B0FD-0187E97C3BD5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снесенного аварийного жилищного фонда составит 14 044,95 </a:t>
          </a:r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BF091-6E51-47C2-8C39-23F52048BC4B}" type="parTrans" cxnId="{37608F12-7786-4484-B752-C243611196D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E0F6E4-2836-4A04-B9AB-E9C20B0D80F6}" type="sibTrans" cxnId="{37608F12-7786-4484-B752-C243611196D0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7A632-3210-4851-864D-909A66A2AC76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C39E1-E915-4ADC-B1B7-437AE5B346B5}" type="parTrans" cxnId="{9CF5D15E-598A-4C42-B857-95C3ED20FAB3}">
      <dgm:prSet/>
      <dgm:spPr/>
      <dgm:t>
        <a:bodyPr/>
        <a:lstStyle/>
        <a:p>
          <a:endParaRPr lang="ru-RU"/>
        </a:p>
      </dgm:t>
    </dgm:pt>
    <dgm:pt modelId="{A88D7587-FB28-49A0-8BD9-D5BFCC4D6C07}" type="sibTrans" cxnId="{9CF5D15E-598A-4C42-B857-95C3ED20FAB3}">
      <dgm:prSet/>
      <dgm:spPr/>
      <dgm:t>
        <a:bodyPr/>
        <a:lstStyle/>
        <a:p>
          <a:endParaRPr lang="ru-RU"/>
        </a:p>
      </dgm:t>
    </dgm:pt>
    <dgm:pt modelId="{D7D39E5D-7B95-414D-93D1-2195F55F3A01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расселенного аварийного жилищного фонда 1857,9 </a:t>
          </a:r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DA3C5-BDF8-4C00-BCC5-14A3EAC19099}" type="parTrans" cxnId="{72A02822-7F0B-40E9-902F-CA772E031615}">
      <dgm:prSet/>
      <dgm:spPr/>
      <dgm:t>
        <a:bodyPr/>
        <a:lstStyle/>
        <a:p>
          <a:endParaRPr lang="ru-RU"/>
        </a:p>
      </dgm:t>
    </dgm:pt>
    <dgm:pt modelId="{8D072BB2-8F28-4A7C-834A-C3E6CDB4319E}" type="sibTrans" cxnId="{72A02822-7F0B-40E9-902F-CA772E031615}">
      <dgm:prSet/>
      <dgm:spPr/>
      <dgm:t>
        <a:bodyPr/>
        <a:lstStyle/>
        <a:p>
          <a:endParaRPr lang="ru-RU"/>
        </a:p>
      </dgm:t>
    </dgm:pt>
    <dgm:pt modelId="{8E5D61DB-0A29-47BA-BCCD-1F380E974D93}">
      <dgm:prSet/>
      <dgm:spPr/>
      <dgm:t>
        <a:bodyPr/>
        <a:lstStyle/>
        <a:p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9C6B0-792A-4ED9-82F0-E87185726791}" type="parTrans" cxnId="{8076738D-76B5-4328-9445-0E6D424532C7}">
      <dgm:prSet/>
      <dgm:spPr/>
      <dgm:t>
        <a:bodyPr/>
        <a:lstStyle/>
        <a:p>
          <a:endParaRPr lang="ru-RU"/>
        </a:p>
      </dgm:t>
    </dgm:pt>
    <dgm:pt modelId="{021B928B-50E1-49EF-B5BA-76DDF1637C4E}" type="sibTrans" cxnId="{8076738D-76B5-4328-9445-0E6D424532C7}">
      <dgm:prSet/>
      <dgm:spPr/>
      <dgm:t>
        <a:bodyPr/>
        <a:lstStyle/>
        <a:p>
          <a:endParaRPr lang="ru-RU"/>
        </a:p>
      </dgm:t>
    </dgm:pt>
    <dgm:pt modelId="{F30C5569-E89F-4E75-8F9E-72DD3792A08E}" type="pres">
      <dgm:prSet presAssocID="{35DF16F5-2B56-4478-8332-2290C7750A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15681C-48D0-4EED-B552-90E90B865A7E}" type="pres">
      <dgm:prSet presAssocID="{DD668C11-564E-42E3-A20B-A6C0601CB99B}" presName="parentLin" presStyleCnt="0"/>
      <dgm:spPr/>
    </dgm:pt>
    <dgm:pt modelId="{07C7C1AE-B5C5-4992-9067-9E5066024E2A}" type="pres">
      <dgm:prSet presAssocID="{DD668C11-564E-42E3-A20B-A6C0601CB99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70D7E4A-7386-4B8C-9CB5-6FBAAA49F243}" type="pres">
      <dgm:prSet presAssocID="{DD668C11-564E-42E3-A20B-A6C0601CB9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E0F78-39E2-49FC-80C1-A5A038FAB0B4}" type="pres">
      <dgm:prSet presAssocID="{DD668C11-564E-42E3-A20B-A6C0601CB99B}" presName="negativeSpace" presStyleCnt="0"/>
      <dgm:spPr/>
    </dgm:pt>
    <dgm:pt modelId="{3843FB08-54BA-457B-9AE3-1D8F34AD18F1}" type="pres">
      <dgm:prSet presAssocID="{DD668C11-564E-42E3-A20B-A6C0601CB99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3612F-6837-4D36-BDF9-11B5B69A0F37}" type="pres">
      <dgm:prSet presAssocID="{CEFF9BBB-6B17-42DF-8A28-4E10B9E37FDD}" presName="spaceBetweenRectangles" presStyleCnt="0"/>
      <dgm:spPr/>
    </dgm:pt>
    <dgm:pt modelId="{945FD48D-E3DD-4FDA-926F-F7426C496E1C}" type="pres">
      <dgm:prSet presAssocID="{8F221CBD-9938-404D-BF5B-8B52FF69125C}" presName="parentLin" presStyleCnt="0"/>
      <dgm:spPr/>
    </dgm:pt>
    <dgm:pt modelId="{86568250-557F-4FAD-9FC3-14751527E228}" type="pres">
      <dgm:prSet presAssocID="{8F221CBD-9938-404D-BF5B-8B52FF69125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7E3B3FA-74E8-42DB-8A4A-9332BEAC2DBF}" type="pres">
      <dgm:prSet presAssocID="{8F221CBD-9938-404D-BF5B-8B52FF6912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81720-92EF-4F8E-9D9E-FA6E9FC3429A}" type="pres">
      <dgm:prSet presAssocID="{8F221CBD-9938-404D-BF5B-8B52FF69125C}" presName="negativeSpace" presStyleCnt="0"/>
      <dgm:spPr/>
    </dgm:pt>
    <dgm:pt modelId="{AAB8E9AF-A69F-4519-B067-B2A10EBCB1D6}" type="pres">
      <dgm:prSet presAssocID="{8F221CBD-9938-404D-BF5B-8B52FF69125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D9300-091A-40BF-9F62-F16741C27CDF}" type="pres">
      <dgm:prSet presAssocID="{9B138BE2-6480-4897-B406-22082D4DD45B}" presName="spaceBetweenRectangles" presStyleCnt="0"/>
      <dgm:spPr/>
    </dgm:pt>
    <dgm:pt modelId="{08C7C9C9-8061-43D6-8F8C-2E9A32989533}" type="pres">
      <dgm:prSet presAssocID="{A9E5B231-62A0-4B7A-85C6-620B9B6DBD89}" presName="parentLin" presStyleCnt="0"/>
      <dgm:spPr/>
    </dgm:pt>
    <dgm:pt modelId="{10312DC2-4F89-49E4-BB49-3A4D98430C2F}" type="pres">
      <dgm:prSet presAssocID="{A9E5B231-62A0-4B7A-85C6-620B9B6DBD8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5172052-5466-44F6-A370-A09D01DAFEC5}" type="pres">
      <dgm:prSet presAssocID="{A9E5B231-62A0-4B7A-85C6-620B9B6DBD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D0895-F575-4D7F-95D9-2110AB7AB8A9}" type="pres">
      <dgm:prSet presAssocID="{A9E5B231-62A0-4B7A-85C6-620B9B6DBD89}" presName="negativeSpace" presStyleCnt="0"/>
      <dgm:spPr/>
    </dgm:pt>
    <dgm:pt modelId="{9CD8719C-5FAB-414E-8E8B-A165916FBA59}" type="pres">
      <dgm:prSet presAssocID="{A9E5B231-62A0-4B7A-85C6-620B9B6DBD8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23E31-CD3B-471C-A179-1155C53EECA1}" type="pres">
      <dgm:prSet presAssocID="{F72600D5-C563-4B29-8833-B34375ED7533}" presName="spaceBetweenRectangles" presStyleCnt="0"/>
      <dgm:spPr/>
    </dgm:pt>
    <dgm:pt modelId="{E5C87262-4902-4FDB-B716-D0AE261201D1}" type="pres">
      <dgm:prSet presAssocID="{C0BF2F71-B036-4449-97D9-6A4CA0912E70}" presName="parentLin" presStyleCnt="0"/>
      <dgm:spPr/>
    </dgm:pt>
    <dgm:pt modelId="{18A53077-0D01-4BD0-89AB-9182133E181E}" type="pres">
      <dgm:prSet presAssocID="{C0BF2F71-B036-4449-97D9-6A4CA0912E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ED870536-0B8E-45DB-A8F1-AAFD28E8048E}" type="pres">
      <dgm:prSet presAssocID="{C0BF2F71-B036-4449-97D9-6A4CA0912E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51B97-292C-485E-8E2D-E0B1FBA95990}" type="pres">
      <dgm:prSet presAssocID="{C0BF2F71-B036-4449-97D9-6A4CA0912E70}" presName="negativeSpace" presStyleCnt="0"/>
      <dgm:spPr/>
    </dgm:pt>
    <dgm:pt modelId="{C37000AB-F54A-40AE-BCCA-4CC01DB88E68}" type="pres">
      <dgm:prSet presAssocID="{C0BF2F71-B036-4449-97D9-6A4CA0912E7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99969-AB2D-47FB-A214-88C9C7D54079}" type="pres">
      <dgm:prSet presAssocID="{03CE614D-FD6F-45B8-B29C-C2948ADEF41D}" presName="spaceBetweenRectangles" presStyleCnt="0"/>
      <dgm:spPr/>
    </dgm:pt>
    <dgm:pt modelId="{D87CEB7A-0677-4E63-877D-22C9A9807B84}" type="pres">
      <dgm:prSet presAssocID="{1A77A632-3210-4851-864D-909A66A2AC76}" presName="parentLin" presStyleCnt="0"/>
      <dgm:spPr/>
    </dgm:pt>
    <dgm:pt modelId="{704AA516-8A17-4BCA-8D62-DC626BBCA833}" type="pres">
      <dgm:prSet presAssocID="{1A77A632-3210-4851-864D-909A66A2AC7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9E194DB-2166-47F2-8FFD-B66F0E2E2848}" type="pres">
      <dgm:prSet presAssocID="{1A77A632-3210-4851-864D-909A66A2AC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AD9E5-637D-48A7-821D-C34242A7B3AF}" type="pres">
      <dgm:prSet presAssocID="{1A77A632-3210-4851-864D-909A66A2AC76}" presName="negativeSpace" presStyleCnt="0"/>
      <dgm:spPr/>
    </dgm:pt>
    <dgm:pt modelId="{89B5AF1E-75B3-461B-88A3-EE5DBF80480B}" type="pres">
      <dgm:prSet presAssocID="{1A77A632-3210-4851-864D-909A66A2AC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F63A90-DEC6-4ED4-9CFD-924E41AEB250}" type="presOf" srcId="{8F221CBD-9938-404D-BF5B-8B52FF69125C}" destId="{C7E3B3FA-74E8-42DB-8A4A-9332BEAC2DBF}" srcOrd="1" destOrd="0" presId="urn:microsoft.com/office/officeart/2005/8/layout/list1"/>
    <dgm:cxn modelId="{9F16A93B-FD97-467E-8650-CE44E229B1FC}" type="presOf" srcId="{C0BF2F71-B036-4449-97D9-6A4CA0912E70}" destId="{ED870536-0B8E-45DB-A8F1-AAFD28E8048E}" srcOrd="1" destOrd="0" presId="urn:microsoft.com/office/officeart/2005/8/layout/list1"/>
    <dgm:cxn modelId="{C09B951C-AD9C-4BC0-90FB-621258C5F96E}" type="presOf" srcId="{A9E5B231-62A0-4B7A-85C6-620B9B6DBD89}" destId="{E5172052-5466-44F6-A370-A09D01DAFEC5}" srcOrd="1" destOrd="0" presId="urn:microsoft.com/office/officeart/2005/8/layout/list1"/>
    <dgm:cxn modelId="{5AEF7B01-2605-4E60-ABAF-67017837FDA0}" srcId="{DD668C11-564E-42E3-A20B-A6C0601CB99B}" destId="{D5542E1C-7435-48D0-A0FB-808FBB504704}" srcOrd="0" destOrd="0" parTransId="{CB2A87F2-C0E7-4E7D-A09D-FB9B87A2266F}" sibTransId="{02563220-9EA2-42A4-AEB7-81953007649E}"/>
    <dgm:cxn modelId="{8076738D-76B5-4328-9445-0E6D424532C7}" srcId="{1A77A632-3210-4851-864D-909A66A2AC76}" destId="{8E5D61DB-0A29-47BA-BCCD-1F380E974D93}" srcOrd="1" destOrd="0" parTransId="{CC29C6B0-792A-4ED9-82F0-E87185726791}" sibTransId="{021B928B-50E1-49EF-B5BA-76DDF1637C4E}"/>
    <dgm:cxn modelId="{F05227D8-8844-4C4C-AE6D-9CE595D83C4B}" type="presOf" srcId="{35DF16F5-2B56-4478-8332-2290C7750ACD}" destId="{F30C5569-E89F-4E75-8F9E-72DD3792A08E}" srcOrd="0" destOrd="0" presId="urn:microsoft.com/office/officeart/2005/8/layout/list1"/>
    <dgm:cxn modelId="{1D078F73-7CA7-4A13-B9E5-29306349E473}" type="presOf" srcId="{F30775F8-B4FE-4A64-AEA8-ED3FC23A34F4}" destId="{3843FB08-54BA-457B-9AE3-1D8F34AD18F1}" srcOrd="0" destOrd="1" presId="urn:microsoft.com/office/officeart/2005/8/layout/list1"/>
    <dgm:cxn modelId="{04566C87-B2D5-4C19-B3E1-133CC4E9B9D1}" type="presOf" srcId="{DD668C11-564E-42E3-A20B-A6C0601CB99B}" destId="{D70D7E4A-7386-4B8C-9CB5-6FBAAA49F243}" srcOrd="1" destOrd="0" presId="urn:microsoft.com/office/officeart/2005/8/layout/list1"/>
    <dgm:cxn modelId="{F14C5CAF-76EB-4F92-B476-467A662EB4F6}" type="presOf" srcId="{4B6BDB36-2942-43DC-B0FD-0187E97C3BD5}" destId="{C37000AB-F54A-40AE-BCCA-4CC01DB88E68}" srcOrd="0" destOrd="3" presId="urn:microsoft.com/office/officeart/2005/8/layout/list1"/>
    <dgm:cxn modelId="{BDCD1142-85C2-4F9B-9291-1571E73B2202}" type="presOf" srcId="{DD668C11-564E-42E3-A20B-A6C0601CB99B}" destId="{07C7C1AE-B5C5-4992-9067-9E5066024E2A}" srcOrd="0" destOrd="0" presId="urn:microsoft.com/office/officeart/2005/8/layout/list1"/>
    <dgm:cxn modelId="{15D993D5-C36F-4968-A1BE-FDD590D1FAE2}" type="presOf" srcId="{A9E5B231-62A0-4B7A-85C6-620B9B6DBD89}" destId="{10312DC2-4F89-49E4-BB49-3A4D98430C2F}" srcOrd="0" destOrd="0" presId="urn:microsoft.com/office/officeart/2005/8/layout/list1"/>
    <dgm:cxn modelId="{AC6DCC31-7DB0-406B-96A9-88DB117FE081}" type="presOf" srcId="{C0BF2F71-B036-4449-97D9-6A4CA0912E70}" destId="{18A53077-0D01-4BD0-89AB-9182133E181E}" srcOrd="0" destOrd="0" presId="urn:microsoft.com/office/officeart/2005/8/layout/list1"/>
    <dgm:cxn modelId="{82C53419-9AF3-4C94-A2C6-7319D0B35983}" type="presOf" srcId="{D7D39E5D-7B95-414D-93D1-2195F55F3A01}" destId="{89B5AF1E-75B3-461B-88A3-EE5DBF80480B}" srcOrd="0" destOrd="0" presId="urn:microsoft.com/office/officeart/2005/8/layout/list1"/>
    <dgm:cxn modelId="{9C3CA875-77CD-47BF-B1F6-95D68FD4D580}" srcId="{C0BF2F71-B036-4449-97D9-6A4CA0912E70}" destId="{4B0C2C27-B1F8-4E19-B51E-6FAB463B4323}" srcOrd="2" destOrd="0" parTransId="{D141DA53-8860-49CD-8C74-A5B3D74BEBD7}" sibTransId="{0080534C-4BE9-4D16-9037-7349DFA76BDE}"/>
    <dgm:cxn modelId="{A3869251-AD47-4763-AC36-08F850904EAE}" srcId="{A9E5B231-62A0-4B7A-85C6-620B9B6DBD89}" destId="{F706A222-FC8B-4D99-8A2B-E45972A00AC2}" srcOrd="0" destOrd="0" parTransId="{3E43913E-6F86-4B48-9647-796B38E81B72}" sibTransId="{E1550525-FA31-4A80-8997-FBEC1E1DD42C}"/>
    <dgm:cxn modelId="{A04D4A74-1231-433C-B364-C1B1B8E0A620}" srcId="{DD668C11-564E-42E3-A20B-A6C0601CB99B}" destId="{F30775F8-B4FE-4A64-AEA8-ED3FC23A34F4}" srcOrd="1" destOrd="0" parTransId="{D75DDB36-16F5-4E58-81F5-382F1ECF53AF}" sibTransId="{EBCF7E2E-68F2-4CDE-924B-2E754724DE19}"/>
    <dgm:cxn modelId="{C665A713-93AC-48BB-BBD9-AA634E9D01DE}" type="presOf" srcId="{8F221CBD-9938-404D-BF5B-8B52FF69125C}" destId="{86568250-557F-4FAD-9FC3-14751527E228}" srcOrd="0" destOrd="0" presId="urn:microsoft.com/office/officeart/2005/8/layout/list1"/>
    <dgm:cxn modelId="{12F2E1A3-A517-4C97-8614-0546E62B43CD}" type="presOf" srcId="{D5542E1C-7435-48D0-A0FB-808FBB504704}" destId="{3843FB08-54BA-457B-9AE3-1D8F34AD18F1}" srcOrd="0" destOrd="0" presId="urn:microsoft.com/office/officeart/2005/8/layout/list1"/>
    <dgm:cxn modelId="{E44613C6-670C-4847-8C06-4C05B1B137C4}" srcId="{35DF16F5-2B56-4478-8332-2290C7750ACD}" destId="{DD668C11-564E-42E3-A20B-A6C0601CB99B}" srcOrd="0" destOrd="0" parTransId="{91625E2F-6251-4D3D-BB69-86F9F2F32120}" sibTransId="{CEFF9BBB-6B17-42DF-8A28-4E10B9E37FDD}"/>
    <dgm:cxn modelId="{E5B73075-06F4-40BC-B498-EFA9360D93DE}" srcId="{8F221CBD-9938-404D-BF5B-8B52FF69125C}" destId="{CDD56B8E-F8F7-4F1C-975B-C086603A2DA4}" srcOrd="0" destOrd="0" parTransId="{AD511F77-4656-4303-90DE-AB119E860B10}" sibTransId="{7F0DF4A7-49D7-4120-BFD7-7111C0CA0A38}"/>
    <dgm:cxn modelId="{503140EE-6F31-4ECA-B121-14065AB3E6A0}" type="presOf" srcId="{1A77A632-3210-4851-864D-909A66A2AC76}" destId="{704AA516-8A17-4BCA-8D62-DC626BBCA833}" srcOrd="0" destOrd="0" presId="urn:microsoft.com/office/officeart/2005/8/layout/list1"/>
    <dgm:cxn modelId="{3188EA4B-3E45-469B-992B-0B4E71FAB90C}" type="presOf" srcId="{1A77A632-3210-4851-864D-909A66A2AC76}" destId="{19E194DB-2166-47F2-8FFD-B66F0E2E2848}" srcOrd="1" destOrd="0" presId="urn:microsoft.com/office/officeart/2005/8/layout/list1"/>
    <dgm:cxn modelId="{72A02822-7F0B-40E9-902F-CA772E031615}" srcId="{1A77A632-3210-4851-864D-909A66A2AC76}" destId="{D7D39E5D-7B95-414D-93D1-2195F55F3A01}" srcOrd="0" destOrd="0" parTransId="{335DA3C5-BDF8-4C00-BCC5-14A3EAC19099}" sibTransId="{8D072BB2-8F28-4A7C-834A-C3E6CDB4319E}"/>
    <dgm:cxn modelId="{1FE33C1B-65C6-4255-9E57-73713869885E}" srcId="{A9E5B231-62A0-4B7A-85C6-620B9B6DBD89}" destId="{01A34C63-6030-4117-A34B-09C49F797F2A}" srcOrd="1" destOrd="0" parTransId="{1CA94B1C-1C5F-420C-AEB3-C8CF3945311C}" sibTransId="{F38FDD5F-AB58-4FE2-BEA4-5CAD8111E74E}"/>
    <dgm:cxn modelId="{C3147B8F-E744-4A31-B309-1F89D05F8BCE}" srcId="{C0BF2F71-B036-4449-97D9-6A4CA0912E70}" destId="{AE522CAE-5D92-4F82-AC04-E0E112B3A831}" srcOrd="1" destOrd="0" parTransId="{069BFA85-E526-4387-A6D9-A2B30A090533}" sibTransId="{12DD157E-A05C-47C9-B6B9-AC5AC323351F}"/>
    <dgm:cxn modelId="{A24E214A-B733-42FA-9792-036C74D04094}" type="presOf" srcId="{4B0C2C27-B1F8-4E19-B51E-6FAB463B4323}" destId="{C37000AB-F54A-40AE-BCCA-4CC01DB88E68}" srcOrd="0" destOrd="2" presId="urn:microsoft.com/office/officeart/2005/8/layout/list1"/>
    <dgm:cxn modelId="{9CF5D15E-598A-4C42-B857-95C3ED20FAB3}" srcId="{35DF16F5-2B56-4478-8332-2290C7750ACD}" destId="{1A77A632-3210-4851-864D-909A66A2AC76}" srcOrd="4" destOrd="0" parTransId="{BBCC39E1-E915-4ADC-B1B7-437AE5B346B5}" sibTransId="{A88D7587-FB28-49A0-8BD9-D5BFCC4D6C07}"/>
    <dgm:cxn modelId="{9FE1F092-88F4-45D5-B419-73B7A71CCCB9}" type="presOf" srcId="{8E5D61DB-0A29-47BA-BCCD-1F380E974D93}" destId="{89B5AF1E-75B3-461B-88A3-EE5DBF80480B}" srcOrd="0" destOrd="1" presId="urn:microsoft.com/office/officeart/2005/8/layout/list1"/>
    <dgm:cxn modelId="{37608F12-7786-4484-B752-C243611196D0}" srcId="{C0BF2F71-B036-4449-97D9-6A4CA0912E70}" destId="{4B6BDB36-2942-43DC-B0FD-0187E97C3BD5}" srcOrd="3" destOrd="0" parTransId="{1B2BF091-6E51-47C2-8C39-23F52048BC4B}" sibTransId="{A4E0F6E4-2836-4A04-B9AB-E9C20B0D80F6}"/>
    <dgm:cxn modelId="{750EB476-6D66-44DE-8D12-5DD5FA4728F1}" type="presOf" srcId="{F706A222-FC8B-4D99-8A2B-E45972A00AC2}" destId="{9CD8719C-5FAB-414E-8E8B-A165916FBA59}" srcOrd="0" destOrd="0" presId="urn:microsoft.com/office/officeart/2005/8/layout/list1"/>
    <dgm:cxn modelId="{9AEE2647-3428-43C9-A8EF-FD9AC15758E8}" srcId="{35DF16F5-2B56-4478-8332-2290C7750ACD}" destId="{A9E5B231-62A0-4B7A-85C6-620B9B6DBD89}" srcOrd="2" destOrd="0" parTransId="{F26A7D9E-5AC3-4E1D-B2D7-1FE09E536D48}" sibTransId="{F72600D5-C563-4B29-8833-B34375ED7533}"/>
    <dgm:cxn modelId="{32BD12DF-105E-4CF1-B4FD-D423E2253FCD}" type="presOf" srcId="{CDD56B8E-F8F7-4F1C-975B-C086603A2DA4}" destId="{AAB8E9AF-A69F-4519-B067-B2A10EBCB1D6}" srcOrd="0" destOrd="0" presId="urn:microsoft.com/office/officeart/2005/8/layout/list1"/>
    <dgm:cxn modelId="{CEFA94AB-924A-4F19-880D-672EB7800E41}" type="presOf" srcId="{AE522CAE-5D92-4F82-AC04-E0E112B3A831}" destId="{C37000AB-F54A-40AE-BCCA-4CC01DB88E68}" srcOrd="0" destOrd="1" presId="urn:microsoft.com/office/officeart/2005/8/layout/list1"/>
    <dgm:cxn modelId="{30DFFF81-8029-49DE-82A7-36932A3F9E4D}" srcId="{35DF16F5-2B56-4478-8332-2290C7750ACD}" destId="{C0BF2F71-B036-4449-97D9-6A4CA0912E70}" srcOrd="3" destOrd="0" parTransId="{746D3B42-E354-47F0-A4F7-5F497A19010F}" sibTransId="{03CE614D-FD6F-45B8-B29C-C2948ADEF41D}"/>
    <dgm:cxn modelId="{F4FEB3AC-FB0B-4F9A-85BF-53F35285C46D}" type="presOf" srcId="{EC4FEE83-ED75-47E0-9F53-6DFFB015F5F4}" destId="{C37000AB-F54A-40AE-BCCA-4CC01DB88E68}" srcOrd="0" destOrd="0" presId="urn:microsoft.com/office/officeart/2005/8/layout/list1"/>
    <dgm:cxn modelId="{71559153-BECB-4319-83E0-1BAF47FA4F28}" srcId="{C0BF2F71-B036-4449-97D9-6A4CA0912E70}" destId="{EC4FEE83-ED75-47E0-9F53-6DFFB015F5F4}" srcOrd="0" destOrd="0" parTransId="{26320A76-C41D-41BF-85BD-4B76DF277599}" sibTransId="{35D264A7-9125-42C5-BEED-8EE8B7B7F715}"/>
    <dgm:cxn modelId="{452B1EB8-0036-40A4-A413-79A2D8403C76}" type="presOf" srcId="{01A34C63-6030-4117-A34B-09C49F797F2A}" destId="{9CD8719C-5FAB-414E-8E8B-A165916FBA59}" srcOrd="0" destOrd="1" presId="urn:microsoft.com/office/officeart/2005/8/layout/list1"/>
    <dgm:cxn modelId="{85037C93-3D07-40E2-9ECD-A131C2505EAA}" srcId="{35DF16F5-2B56-4478-8332-2290C7750ACD}" destId="{8F221CBD-9938-404D-BF5B-8B52FF69125C}" srcOrd="1" destOrd="0" parTransId="{0C05796E-A99D-4ACB-A5B7-E6C2BA6F7C2A}" sibTransId="{9B138BE2-6480-4897-B406-22082D4DD45B}"/>
    <dgm:cxn modelId="{BECE1591-C079-4C80-9DC4-79BDBE813687}" type="presParOf" srcId="{F30C5569-E89F-4E75-8F9E-72DD3792A08E}" destId="{A215681C-48D0-4EED-B552-90E90B865A7E}" srcOrd="0" destOrd="0" presId="urn:microsoft.com/office/officeart/2005/8/layout/list1"/>
    <dgm:cxn modelId="{58717691-4A4A-48A1-9068-2ED6959FA5AD}" type="presParOf" srcId="{A215681C-48D0-4EED-B552-90E90B865A7E}" destId="{07C7C1AE-B5C5-4992-9067-9E5066024E2A}" srcOrd="0" destOrd="0" presId="urn:microsoft.com/office/officeart/2005/8/layout/list1"/>
    <dgm:cxn modelId="{4CD5DBF1-CEC7-47CE-B059-38FFA94E9DC9}" type="presParOf" srcId="{A215681C-48D0-4EED-B552-90E90B865A7E}" destId="{D70D7E4A-7386-4B8C-9CB5-6FBAAA49F243}" srcOrd="1" destOrd="0" presId="urn:microsoft.com/office/officeart/2005/8/layout/list1"/>
    <dgm:cxn modelId="{BB732587-F95C-48DD-A452-71900B11082A}" type="presParOf" srcId="{F30C5569-E89F-4E75-8F9E-72DD3792A08E}" destId="{71BE0F78-39E2-49FC-80C1-A5A038FAB0B4}" srcOrd="1" destOrd="0" presId="urn:microsoft.com/office/officeart/2005/8/layout/list1"/>
    <dgm:cxn modelId="{C69027CF-D8C3-468E-8108-E4BB77C2C15A}" type="presParOf" srcId="{F30C5569-E89F-4E75-8F9E-72DD3792A08E}" destId="{3843FB08-54BA-457B-9AE3-1D8F34AD18F1}" srcOrd="2" destOrd="0" presId="urn:microsoft.com/office/officeart/2005/8/layout/list1"/>
    <dgm:cxn modelId="{91EC8D1C-C9EB-4B4F-B045-FF9A2609B931}" type="presParOf" srcId="{F30C5569-E89F-4E75-8F9E-72DD3792A08E}" destId="{AE23612F-6837-4D36-BDF9-11B5B69A0F37}" srcOrd="3" destOrd="0" presId="urn:microsoft.com/office/officeart/2005/8/layout/list1"/>
    <dgm:cxn modelId="{64FCCFAD-E579-431A-A2AB-2343E522B492}" type="presParOf" srcId="{F30C5569-E89F-4E75-8F9E-72DD3792A08E}" destId="{945FD48D-E3DD-4FDA-926F-F7426C496E1C}" srcOrd="4" destOrd="0" presId="urn:microsoft.com/office/officeart/2005/8/layout/list1"/>
    <dgm:cxn modelId="{B1E64F89-3237-4A80-8412-E423EC56ECED}" type="presParOf" srcId="{945FD48D-E3DD-4FDA-926F-F7426C496E1C}" destId="{86568250-557F-4FAD-9FC3-14751527E228}" srcOrd="0" destOrd="0" presId="urn:microsoft.com/office/officeart/2005/8/layout/list1"/>
    <dgm:cxn modelId="{938F295A-D135-471B-B131-9949EDCB84A2}" type="presParOf" srcId="{945FD48D-E3DD-4FDA-926F-F7426C496E1C}" destId="{C7E3B3FA-74E8-42DB-8A4A-9332BEAC2DBF}" srcOrd="1" destOrd="0" presId="urn:microsoft.com/office/officeart/2005/8/layout/list1"/>
    <dgm:cxn modelId="{69FCDAB8-8DE2-4240-9CAF-2175B1F72CB4}" type="presParOf" srcId="{F30C5569-E89F-4E75-8F9E-72DD3792A08E}" destId="{05081720-92EF-4F8E-9D9E-FA6E9FC3429A}" srcOrd="5" destOrd="0" presId="urn:microsoft.com/office/officeart/2005/8/layout/list1"/>
    <dgm:cxn modelId="{0FA3E6F0-3DDF-4C4C-AAF1-5E5595134A13}" type="presParOf" srcId="{F30C5569-E89F-4E75-8F9E-72DD3792A08E}" destId="{AAB8E9AF-A69F-4519-B067-B2A10EBCB1D6}" srcOrd="6" destOrd="0" presId="urn:microsoft.com/office/officeart/2005/8/layout/list1"/>
    <dgm:cxn modelId="{2F01F39E-757C-4610-8100-F0B1D001EAC7}" type="presParOf" srcId="{F30C5569-E89F-4E75-8F9E-72DD3792A08E}" destId="{E91D9300-091A-40BF-9F62-F16741C27CDF}" srcOrd="7" destOrd="0" presId="urn:microsoft.com/office/officeart/2005/8/layout/list1"/>
    <dgm:cxn modelId="{BDA3341E-7298-4458-AAF0-7495582DDEB6}" type="presParOf" srcId="{F30C5569-E89F-4E75-8F9E-72DD3792A08E}" destId="{08C7C9C9-8061-43D6-8F8C-2E9A32989533}" srcOrd="8" destOrd="0" presId="urn:microsoft.com/office/officeart/2005/8/layout/list1"/>
    <dgm:cxn modelId="{AE494C70-FD4B-4CF5-9E2F-F3CDD20DC42C}" type="presParOf" srcId="{08C7C9C9-8061-43D6-8F8C-2E9A32989533}" destId="{10312DC2-4F89-49E4-BB49-3A4D98430C2F}" srcOrd="0" destOrd="0" presId="urn:microsoft.com/office/officeart/2005/8/layout/list1"/>
    <dgm:cxn modelId="{B162D416-93A5-48D2-8E37-C4157EC12361}" type="presParOf" srcId="{08C7C9C9-8061-43D6-8F8C-2E9A32989533}" destId="{E5172052-5466-44F6-A370-A09D01DAFEC5}" srcOrd="1" destOrd="0" presId="urn:microsoft.com/office/officeart/2005/8/layout/list1"/>
    <dgm:cxn modelId="{FBAA5ECF-D83C-438B-B74E-B120C65BB318}" type="presParOf" srcId="{F30C5569-E89F-4E75-8F9E-72DD3792A08E}" destId="{C4AD0895-F575-4D7F-95D9-2110AB7AB8A9}" srcOrd="9" destOrd="0" presId="urn:microsoft.com/office/officeart/2005/8/layout/list1"/>
    <dgm:cxn modelId="{BCC84411-A942-4CF5-B301-4967ED83EB25}" type="presParOf" srcId="{F30C5569-E89F-4E75-8F9E-72DD3792A08E}" destId="{9CD8719C-5FAB-414E-8E8B-A165916FBA59}" srcOrd="10" destOrd="0" presId="urn:microsoft.com/office/officeart/2005/8/layout/list1"/>
    <dgm:cxn modelId="{468AFDB9-8BA0-4DE8-982F-ACD29DB58080}" type="presParOf" srcId="{F30C5569-E89F-4E75-8F9E-72DD3792A08E}" destId="{7B523E31-CD3B-471C-A179-1155C53EECA1}" srcOrd="11" destOrd="0" presId="urn:microsoft.com/office/officeart/2005/8/layout/list1"/>
    <dgm:cxn modelId="{92241ACD-AC4A-482A-B658-39CA60CFE7C6}" type="presParOf" srcId="{F30C5569-E89F-4E75-8F9E-72DD3792A08E}" destId="{E5C87262-4902-4FDB-B716-D0AE261201D1}" srcOrd="12" destOrd="0" presId="urn:microsoft.com/office/officeart/2005/8/layout/list1"/>
    <dgm:cxn modelId="{FDC48DC8-885B-4541-94E1-69AA7EAF4AD4}" type="presParOf" srcId="{E5C87262-4902-4FDB-B716-D0AE261201D1}" destId="{18A53077-0D01-4BD0-89AB-9182133E181E}" srcOrd="0" destOrd="0" presId="urn:microsoft.com/office/officeart/2005/8/layout/list1"/>
    <dgm:cxn modelId="{E92CB99C-C452-429B-AEC1-6C4337941E11}" type="presParOf" srcId="{E5C87262-4902-4FDB-B716-D0AE261201D1}" destId="{ED870536-0B8E-45DB-A8F1-AAFD28E8048E}" srcOrd="1" destOrd="0" presId="urn:microsoft.com/office/officeart/2005/8/layout/list1"/>
    <dgm:cxn modelId="{74CAA697-F81C-4C87-8BA7-D182D6C549B7}" type="presParOf" srcId="{F30C5569-E89F-4E75-8F9E-72DD3792A08E}" destId="{06B51B97-292C-485E-8E2D-E0B1FBA95990}" srcOrd="13" destOrd="0" presId="urn:microsoft.com/office/officeart/2005/8/layout/list1"/>
    <dgm:cxn modelId="{FABD59FF-EC6E-4894-83F9-0CC30EAD5253}" type="presParOf" srcId="{F30C5569-E89F-4E75-8F9E-72DD3792A08E}" destId="{C37000AB-F54A-40AE-BCCA-4CC01DB88E68}" srcOrd="14" destOrd="0" presId="urn:microsoft.com/office/officeart/2005/8/layout/list1"/>
    <dgm:cxn modelId="{61DA0A8B-6BAD-454B-AB53-6EBD530F30AE}" type="presParOf" srcId="{F30C5569-E89F-4E75-8F9E-72DD3792A08E}" destId="{F6899969-AB2D-47FB-A214-88C9C7D54079}" srcOrd="15" destOrd="0" presId="urn:microsoft.com/office/officeart/2005/8/layout/list1"/>
    <dgm:cxn modelId="{8CC2BE97-CB27-4B5D-8EE2-2745E6B83B29}" type="presParOf" srcId="{F30C5569-E89F-4E75-8F9E-72DD3792A08E}" destId="{D87CEB7A-0677-4E63-877D-22C9A9807B84}" srcOrd="16" destOrd="0" presId="urn:microsoft.com/office/officeart/2005/8/layout/list1"/>
    <dgm:cxn modelId="{0370C181-E273-4F31-B79E-8E597768B730}" type="presParOf" srcId="{D87CEB7A-0677-4E63-877D-22C9A9807B84}" destId="{704AA516-8A17-4BCA-8D62-DC626BBCA833}" srcOrd="0" destOrd="0" presId="urn:microsoft.com/office/officeart/2005/8/layout/list1"/>
    <dgm:cxn modelId="{B5ABBEDE-1130-4727-B8A0-C7CE30D8FD25}" type="presParOf" srcId="{D87CEB7A-0677-4E63-877D-22C9A9807B84}" destId="{19E194DB-2166-47F2-8FFD-B66F0E2E2848}" srcOrd="1" destOrd="0" presId="urn:microsoft.com/office/officeart/2005/8/layout/list1"/>
    <dgm:cxn modelId="{CF1CD380-26F3-4B50-A1E0-DDEB516170F1}" type="presParOf" srcId="{F30C5569-E89F-4E75-8F9E-72DD3792A08E}" destId="{64BAD9E5-637D-48A7-821D-C34242A7B3AF}" srcOrd="17" destOrd="0" presId="urn:microsoft.com/office/officeart/2005/8/layout/list1"/>
    <dgm:cxn modelId="{81D9F710-040A-4395-9CAD-B2AAB2FA7555}" type="presParOf" srcId="{F30C5569-E89F-4E75-8F9E-72DD3792A08E}" destId="{89B5AF1E-75B3-461B-88A3-EE5DBF80480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5DF16F5-2B56-4478-8332-2290C7750ACD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668C11-564E-42E3-A20B-A6C0601CB99B}">
      <dgm:prSet phldrT="[Текст]" custT="1"/>
      <dgm:spPr/>
      <dgm:t>
        <a:bodyPr/>
        <a:lstStyle/>
        <a:p>
          <a:r>
            <a:rPr lang="ru-RU" sz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5E2F-6251-4D3D-BB69-86F9F2F32120}" type="parTrans" cxnId="{E44613C6-670C-4847-8C06-4C05B1B137C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F9BBB-6B17-42DF-8A28-4E10B9E37FDD}" type="sibTrans" cxnId="{E44613C6-670C-4847-8C06-4C05B1B137C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42E1C-7435-48D0-A0FB-808FBB504704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межнационального и межконфессионального согласия, поддержка и развитие языков и культуры народов Российской Федерации, проживающих на территории муниципального образования, обеспечение социальной и культурной адаптации мигрантов, профилактика межнациональных (межэтнических), межконфессиональных конфликтов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A87F2-C0E7-4E7D-A09D-FB9B87A2266F}" type="parTrans" cxnId="{5AEF7B01-2605-4E60-ABAF-67017837FDA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63220-9EA2-42A4-AEB7-81953007649E}" type="sibTrans" cxnId="{5AEF7B01-2605-4E60-ABAF-67017837FDA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1CBD-9938-404D-BF5B-8B52FF69125C}">
      <dgm:prSet phldrT="[Текст]" custT="1"/>
      <dgm:spPr/>
      <dgm:t>
        <a:bodyPr/>
        <a:lstStyle/>
        <a:p>
          <a:r>
            <a:rPr lang="ru-RU" sz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796E-A99D-4ACB-A5B7-E6C2BA6F7C2A}" type="parTrans" cxnId="{85037C93-3D07-40E2-9ECD-A131C2505EAA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38BE2-6480-4897-B406-22082D4DD45B}" type="sibTrans" cxnId="{85037C93-3D07-40E2-9ECD-A131C2505EAA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56B8E-F8F7-4F1C-975B-C086603A2DA4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единства народов Российской Федерации, проживающих на территории муниципального образования городское поселение Федоровский, профилактика экстремизма в муниципальном образовании городское поселение Федоровский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11F77-4656-4303-90DE-AB119E860B10}" type="parTrans" cxnId="{E5B73075-06F4-40BC-B498-EFA9360D93D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F4A7-49D7-4120-BFD7-7111C0CA0A38}" type="sibTrans" cxnId="{E5B73075-06F4-40BC-B498-EFA9360D93D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5B231-62A0-4B7A-85C6-620B9B6DBD89}">
      <dgm:prSet phldrT="[Текст]" custT="1"/>
      <dgm:spPr/>
      <dgm:t>
        <a:bodyPr/>
        <a:lstStyle/>
        <a:p>
          <a:r>
            <a:rPr lang="ru-RU" sz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A7D9E-5AC3-4E1D-B2D7-1FE09E536D48}" type="parTrans" cxnId="{9AEE2647-3428-43C9-A8EF-FD9AC15758E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0D5-C563-4B29-8833-B34375ED7533}" type="sibTrans" cxnId="{9AEE2647-3428-43C9-A8EF-FD9AC15758E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6A222-FC8B-4D99-8A2B-E45972A00AC2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развитию общественных инициатив, направленных на гармонизацию межэтнических отношений, укрепление позитивного этнического самосознания и обеспечение потребностей граждан, связанных с их этнической принадлежностью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913E-6F86-4B48-9647-796B38E81B72}" type="parTrans" cxnId="{A3869251-AD47-4763-AC36-08F850904EA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50525-FA31-4A80-8997-FBEC1E1DD42C}" type="sibTrans" cxnId="{A3869251-AD47-4763-AC36-08F850904EA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F2F71-B036-4449-97D9-6A4CA0912E70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D3B42-E354-47F0-A4F7-5F497A19010F}" type="parTrans" cxnId="{30DFFF81-8029-49DE-82A7-36932A3F9E4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E614D-FD6F-45B8-B29C-C2948ADEF41D}" type="sibTrans" cxnId="{30DFFF81-8029-49DE-82A7-36932A3F9E4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52662-EE45-4793-A21F-9331D014338F}">
      <dgm:prSet custT="1"/>
      <dgm:spPr/>
      <dgm:t>
        <a:bodyPr/>
        <a:lstStyle/>
        <a:p>
          <a:r>
            <a:rPr lang="ru-RU" sz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профилактике экстремизма, а также в минимизации и (или) ликвидации последствий проявлений экстремизма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355EE-7556-4A2B-9027-1A782B27DE74}" type="parTrans" cxnId="{DF6745FE-2C7D-48C9-91BF-D4C0F151E68A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E2518-2F15-43EE-B7A4-ACFDC7CBD6AE}" type="sibTrans" cxnId="{DF6745FE-2C7D-48C9-91BF-D4C0F151E68A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C83DC-3EB8-4563-83AF-FF5B6E8FF960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этнокультурному развитию народов, формированию общероссийского гражданского самосознания, патриотизма и солидарности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FB3FF9-B1BA-469A-810D-CDD9DAAB40E1}" type="parTrans" cxnId="{0B900A6D-714D-4B8A-A65D-3403EF8F5FF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EF78D-68EE-4F67-A7CE-98011AD4FD96}" type="sibTrans" cxnId="{0B900A6D-714D-4B8A-A65D-3403EF8F5FF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241A-2BE3-4946-ABF4-4F469A0917D3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поддержке русского языка как государственного языка Российской Федерации и средства межнационального общения и языков народов России, проживающих в муниципальном образовании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B2000-F05E-4D0C-BD53-DFA7353F4534}" type="parTrans" cxnId="{6CE12F5D-9B43-4E04-A521-CE80777C41E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F848D-4289-4EB5-8B0F-B6FABEF03B98}" type="sibTrans" cxnId="{6CE12F5D-9B43-4E04-A521-CE80777C41E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AFD54-554A-4DB2-B11F-DF1822817DE1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Успешная социальная и культурная адаптация мигрантов, противодействие социальной </a:t>
          </a:r>
          <a:r>
            <a:rPr lang="ru-RU" sz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исключенности</a:t>
          </a: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мигрантов и формированию этнических анклавов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7CEA7-C42B-45B9-B7FA-C56ABD1C7C2C}" type="parTrans" cxnId="{15ABFA30-12A6-4A25-BB97-1B39A9C9F15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7CD8A3-838B-4E25-BAC2-6A82728481C5}" type="sibTrans" cxnId="{15ABFA30-12A6-4A25-BB97-1B39A9C9F15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01E41-5B76-442C-A280-6020F258CD10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Гармонизация межэтнических и межконфессиональных отношений, сведение к минимуму условий для проявлений экстремизма на территории муниципального образования, развитие системы мер профилактики и предупреждения межэтнических, межконфессиональных конфликтов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6179D-70EC-43F0-8BE2-E9A78E8F05FC}" type="parTrans" cxnId="{F238A72A-81E9-44E1-A22B-70902355FB3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C0750-D9F5-40E3-BC54-8CEC4F2F9ED4}" type="sibTrans" cxnId="{F238A72A-81E9-44E1-A22B-70902355FB3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F21B1-838E-4205-8172-49BBC1A02782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граждан, положительно оценивающих состояние межнациональных отношений в муниципальном образовании (определяется по информации, представленной Департаментом общественных и внешних связей Ханты-Мансийского автономного округа – Югры, на основании результатов социологического исследования «О состоянии межнациональных и межконфессиональных отношений в Ханты-Мансийском автономном округе – Югре), %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A2863-880A-48A5-BD6B-F5935B290967}" type="parTrans" cxnId="{10A88BDA-B3EA-42A1-BADE-CB297155C88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501E-3A40-4684-9641-547B5EF0B620}" type="sibTrans" cxnId="{10A88BDA-B3EA-42A1-BADE-CB297155C88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54865-DF56-4584-B9F8-1183EB8FA7A7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участников мероприятий, направленных на укрепление общероссийского гражданского единства, тыс. человек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F4E707-A899-4279-B779-041CF58163D8}" type="parTrans" cxnId="{232B507A-52DC-4670-8D23-F195FB4B9E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CB9B0-4391-4C95-A88E-28DFAFFE63BE}" type="sibTrans" cxnId="{232B507A-52DC-4670-8D23-F195FB4B9E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32C25-0C58-4D9F-ACE2-A4F8D91A873D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51D30-20A8-4DA9-8D73-8393E43F4E3D}" type="parTrans" cxnId="{17A6C833-5206-4411-A312-7704B670775F}">
      <dgm:prSet/>
      <dgm:spPr/>
      <dgm:t>
        <a:bodyPr/>
        <a:lstStyle/>
        <a:p>
          <a:endParaRPr lang="ru-RU"/>
        </a:p>
      </dgm:t>
    </dgm:pt>
    <dgm:pt modelId="{3EE39B52-6589-4355-853C-7E2B39D878B1}" type="sibTrans" cxnId="{17A6C833-5206-4411-A312-7704B670775F}">
      <dgm:prSet/>
      <dgm:spPr/>
      <dgm:t>
        <a:bodyPr/>
        <a:lstStyle/>
        <a:p>
          <a:endParaRPr lang="ru-RU"/>
        </a:p>
      </dgm:t>
    </dgm:pt>
    <dgm:pt modelId="{E1800019-93FC-4889-87E7-354823AB3619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граждан, положительно оценивающих состояние межнациональных отношений 94,3%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F0A03-4AE1-495F-8799-0CA9193CD595}" type="parTrans" cxnId="{32346405-52C2-46FF-BA96-97733CADA9B8}">
      <dgm:prSet/>
      <dgm:spPr/>
      <dgm:t>
        <a:bodyPr/>
        <a:lstStyle/>
        <a:p>
          <a:endParaRPr lang="ru-RU"/>
        </a:p>
      </dgm:t>
    </dgm:pt>
    <dgm:pt modelId="{F3B148F2-2821-4802-8A52-8E62B8E433A8}" type="sibTrans" cxnId="{32346405-52C2-46FF-BA96-97733CADA9B8}">
      <dgm:prSet/>
      <dgm:spPr/>
      <dgm:t>
        <a:bodyPr/>
        <a:lstStyle/>
        <a:p>
          <a:endParaRPr lang="ru-RU"/>
        </a:p>
      </dgm:t>
    </dgm:pt>
    <dgm:pt modelId="{749F56FE-D435-4FEC-847A-9654750A6DF7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участников мероприятий, направленных на укрепление общероссийского гражданского единства 38 116 человек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3649BA-79EE-413E-A812-0296748116C7}" type="parTrans" cxnId="{92D3C763-9332-41A4-9884-3195D343E392}">
      <dgm:prSet/>
      <dgm:spPr/>
      <dgm:t>
        <a:bodyPr/>
        <a:lstStyle/>
        <a:p>
          <a:endParaRPr lang="ru-RU"/>
        </a:p>
      </dgm:t>
    </dgm:pt>
    <dgm:pt modelId="{2669A7DD-6CC1-435C-AB36-181C827DEF55}" type="sibTrans" cxnId="{92D3C763-9332-41A4-9884-3195D343E392}">
      <dgm:prSet/>
      <dgm:spPr/>
      <dgm:t>
        <a:bodyPr/>
        <a:lstStyle/>
        <a:p>
          <a:endParaRPr lang="ru-RU"/>
        </a:p>
      </dgm:t>
    </dgm:pt>
    <dgm:pt modelId="{4C988368-80DD-4FD7-B538-416D4135FD62}" type="pres">
      <dgm:prSet presAssocID="{35DF16F5-2B56-4478-8332-2290C7750A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6AF5C6-3813-4F0A-92C2-3A6D32C42B88}" type="pres">
      <dgm:prSet presAssocID="{DD668C11-564E-42E3-A20B-A6C0601CB99B}" presName="parentLin" presStyleCnt="0"/>
      <dgm:spPr/>
    </dgm:pt>
    <dgm:pt modelId="{F9D0CD90-2B4A-4F97-BBF5-05A17E271A9A}" type="pres">
      <dgm:prSet presAssocID="{DD668C11-564E-42E3-A20B-A6C0601CB99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BE552E-EBFB-4F44-BD90-E017455FDF13}" type="pres">
      <dgm:prSet presAssocID="{DD668C11-564E-42E3-A20B-A6C0601CB9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F6E-DFFC-4308-9968-479AC55D0FF2}" type="pres">
      <dgm:prSet presAssocID="{DD668C11-564E-42E3-A20B-A6C0601CB99B}" presName="negativeSpace" presStyleCnt="0"/>
      <dgm:spPr/>
    </dgm:pt>
    <dgm:pt modelId="{0986D760-0D7D-4AA2-B9E6-15E7667CA2BF}" type="pres">
      <dgm:prSet presAssocID="{DD668C11-564E-42E3-A20B-A6C0601CB99B}" presName="childText" presStyleLbl="conFgAcc1" presStyleIdx="0" presStyleCnt="5" custLinFactNeighborY="66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E1282-F7B9-449D-A930-3C11580DBB9D}" type="pres">
      <dgm:prSet presAssocID="{CEFF9BBB-6B17-42DF-8A28-4E10B9E37FDD}" presName="spaceBetweenRectangles" presStyleCnt="0"/>
      <dgm:spPr/>
    </dgm:pt>
    <dgm:pt modelId="{9AA371D6-164F-497B-99E9-5F5E5D25052E}" type="pres">
      <dgm:prSet presAssocID="{8F221CBD-9938-404D-BF5B-8B52FF69125C}" presName="parentLin" presStyleCnt="0"/>
      <dgm:spPr/>
    </dgm:pt>
    <dgm:pt modelId="{35E910F9-A494-49B6-8368-4D85C20371E0}" type="pres">
      <dgm:prSet presAssocID="{8F221CBD-9938-404D-BF5B-8B52FF69125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F51ED02-667C-4890-88CD-95F96BC6EBB1}" type="pres">
      <dgm:prSet presAssocID="{8F221CBD-9938-404D-BF5B-8B52FF6912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4E92-CD4F-4176-8DEF-851DD89B20E8}" type="pres">
      <dgm:prSet presAssocID="{8F221CBD-9938-404D-BF5B-8B52FF69125C}" presName="negativeSpace" presStyleCnt="0"/>
      <dgm:spPr/>
    </dgm:pt>
    <dgm:pt modelId="{BBCDF480-CD06-4ECD-9A5F-05158D9C9A84}" type="pres">
      <dgm:prSet presAssocID="{8F221CBD-9938-404D-BF5B-8B52FF69125C}" presName="childText" presStyleLbl="conFgAcc1" presStyleIdx="1" presStyleCnt="5" custLinFactY="-872" custLinFactNeighborX="35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9BEC6-DAFE-4D60-B204-A5009D9F7A39}" type="pres">
      <dgm:prSet presAssocID="{9B138BE2-6480-4897-B406-22082D4DD45B}" presName="spaceBetweenRectangles" presStyleCnt="0"/>
      <dgm:spPr/>
    </dgm:pt>
    <dgm:pt modelId="{573A9480-E09D-4F03-88E3-6E5D9B98B391}" type="pres">
      <dgm:prSet presAssocID="{A9E5B231-62A0-4B7A-85C6-620B9B6DBD89}" presName="parentLin" presStyleCnt="0"/>
      <dgm:spPr/>
    </dgm:pt>
    <dgm:pt modelId="{3AC669DD-D849-44C8-81C1-FFD9CDC2A7D5}" type="pres">
      <dgm:prSet presAssocID="{A9E5B231-62A0-4B7A-85C6-620B9B6DBD8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4532F9A-5EBF-4A13-8D24-9E892BA688E4}" type="pres">
      <dgm:prSet presAssocID="{A9E5B231-62A0-4B7A-85C6-620B9B6DBD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26BDE-0677-4D46-86F2-854F2650F406}" type="pres">
      <dgm:prSet presAssocID="{A9E5B231-62A0-4B7A-85C6-620B9B6DBD89}" presName="negativeSpace" presStyleCnt="0"/>
      <dgm:spPr/>
    </dgm:pt>
    <dgm:pt modelId="{569254AD-53C1-4A1F-BEC6-AFE4CD5AA867}" type="pres">
      <dgm:prSet presAssocID="{A9E5B231-62A0-4B7A-85C6-620B9B6DBD89}" presName="childText" presStyleLbl="conFgAcc1" presStyleIdx="2" presStyleCnt="5" custLinFactY="-2453" custLinFactNeighborX="3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55FDE-760E-4A5F-9BB0-8188BF9ED121}" type="pres">
      <dgm:prSet presAssocID="{F72600D5-C563-4B29-8833-B34375ED7533}" presName="spaceBetweenRectangles" presStyleCnt="0"/>
      <dgm:spPr/>
    </dgm:pt>
    <dgm:pt modelId="{DB58EB05-5F85-43CC-93E2-90C732E38B74}" type="pres">
      <dgm:prSet presAssocID="{C0BF2F71-B036-4449-97D9-6A4CA0912E70}" presName="parentLin" presStyleCnt="0"/>
      <dgm:spPr/>
    </dgm:pt>
    <dgm:pt modelId="{B7D74BFC-19F7-442D-BA5C-60CAE27B763E}" type="pres">
      <dgm:prSet presAssocID="{C0BF2F71-B036-4449-97D9-6A4CA0912E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C83178FF-6317-47A9-B527-02D9DA20DE76}" type="pres">
      <dgm:prSet presAssocID="{C0BF2F71-B036-4449-97D9-6A4CA0912E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E3095-CA10-4458-872D-0AC2B6F1B869}" type="pres">
      <dgm:prSet presAssocID="{C0BF2F71-B036-4449-97D9-6A4CA0912E70}" presName="negativeSpace" presStyleCnt="0"/>
      <dgm:spPr/>
    </dgm:pt>
    <dgm:pt modelId="{8D960D6B-4C51-46AF-8E0C-1BB5A95E3099}" type="pres">
      <dgm:prSet presAssocID="{C0BF2F71-B036-4449-97D9-6A4CA0912E70}" presName="childText" presStyleLbl="conFgAcc1" presStyleIdx="3" presStyleCnt="5" custLinFactNeighborX="-234" custLinFactNeighborY="-29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A7F86-00B4-41F1-9C1C-1E79B9B27684}" type="pres">
      <dgm:prSet presAssocID="{03CE614D-FD6F-45B8-B29C-C2948ADEF41D}" presName="spaceBetweenRectangles" presStyleCnt="0"/>
      <dgm:spPr/>
    </dgm:pt>
    <dgm:pt modelId="{E07EA118-666B-44CA-8820-A5B2B5A10099}" type="pres">
      <dgm:prSet presAssocID="{F1A32C25-0C58-4D9F-ACE2-A4F8D91A873D}" presName="parentLin" presStyleCnt="0"/>
      <dgm:spPr/>
    </dgm:pt>
    <dgm:pt modelId="{D5CEA04B-BE84-4A01-9E3C-7DD2FF3DB663}" type="pres">
      <dgm:prSet presAssocID="{F1A32C25-0C58-4D9F-ACE2-A4F8D91A873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C6323D6-AC98-4F30-8924-FF08E67FCBD2}" type="pres">
      <dgm:prSet presAssocID="{F1A32C25-0C58-4D9F-ACE2-A4F8D91A873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FC98C-44FC-4445-9FC6-AAFF351927E4}" type="pres">
      <dgm:prSet presAssocID="{F1A32C25-0C58-4D9F-ACE2-A4F8D91A873D}" presName="negativeSpace" presStyleCnt="0"/>
      <dgm:spPr/>
    </dgm:pt>
    <dgm:pt modelId="{F77DE2D3-E296-4C7A-80A3-2D1695A586E7}" type="pres">
      <dgm:prSet presAssocID="{F1A32C25-0C58-4D9F-ACE2-A4F8D91A873D}" presName="childText" presStyleLbl="conFgAcc1" presStyleIdx="4" presStyleCnt="5" custLinFactNeighborX="-1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B73075-06F4-40BC-B498-EFA9360D93DE}" srcId="{8F221CBD-9938-404D-BF5B-8B52FF69125C}" destId="{CDD56B8E-F8F7-4F1C-975B-C086603A2DA4}" srcOrd="0" destOrd="0" parTransId="{AD511F77-4656-4303-90DE-AB119E860B10}" sibTransId="{7F0DF4A7-49D7-4120-BFD7-7111C0CA0A38}"/>
    <dgm:cxn modelId="{AD43D261-D9FF-4AD4-BC1C-A0C37473D77A}" type="presOf" srcId="{35DF16F5-2B56-4478-8332-2290C7750ACD}" destId="{4C988368-80DD-4FD7-B538-416D4135FD62}" srcOrd="0" destOrd="0" presId="urn:microsoft.com/office/officeart/2005/8/layout/list1"/>
    <dgm:cxn modelId="{7358BDC2-0373-4289-8DB2-4FD437E4FC2B}" type="presOf" srcId="{F8E54865-DF56-4584-B9F8-1183EB8FA7A7}" destId="{8D960D6B-4C51-46AF-8E0C-1BB5A95E3099}" srcOrd="0" destOrd="1" presId="urn:microsoft.com/office/officeart/2005/8/layout/list1"/>
    <dgm:cxn modelId="{6CE12F5D-9B43-4E04-A521-CE80777C41EF}" srcId="{A9E5B231-62A0-4B7A-85C6-620B9B6DBD89}" destId="{27E3241A-2BE3-4946-ABF4-4F469A0917D3}" srcOrd="2" destOrd="0" parTransId="{1D5B2000-F05E-4D0C-BD53-DFA7353F4534}" sibTransId="{95AF848D-4289-4EB5-8B0F-B6FABEF03B98}"/>
    <dgm:cxn modelId="{E44613C6-670C-4847-8C06-4C05B1B137C4}" srcId="{35DF16F5-2B56-4478-8332-2290C7750ACD}" destId="{DD668C11-564E-42E3-A20B-A6C0601CB99B}" srcOrd="0" destOrd="0" parTransId="{91625E2F-6251-4D3D-BB69-86F9F2F32120}" sibTransId="{CEFF9BBB-6B17-42DF-8A28-4E10B9E37FDD}"/>
    <dgm:cxn modelId="{BECDC7F0-5C6B-4AAC-896E-313711FF29FA}" type="presOf" srcId="{14501E41-5B76-442C-A280-6020F258CD10}" destId="{569254AD-53C1-4A1F-BEC6-AFE4CD5AA867}" srcOrd="0" destOrd="4" presId="urn:microsoft.com/office/officeart/2005/8/layout/list1"/>
    <dgm:cxn modelId="{17A6C833-5206-4411-A312-7704B670775F}" srcId="{35DF16F5-2B56-4478-8332-2290C7750ACD}" destId="{F1A32C25-0C58-4D9F-ACE2-A4F8D91A873D}" srcOrd="4" destOrd="0" parTransId="{0CC51D30-20A8-4DA9-8D73-8393E43F4E3D}" sibTransId="{3EE39B52-6589-4355-853C-7E2B39D878B1}"/>
    <dgm:cxn modelId="{32346405-52C2-46FF-BA96-97733CADA9B8}" srcId="{F1A32C25-0C58-4D9F-ACE2-A4F8D91A873D}" destId="{E1800019-93FC-4889-87E7-354823AB3619}" srcOrd="0" destOrd="0" parTransId="{1A0F0A03-4AE1-495F-8799-0CA9193CD595}" sibTransId="{F3B148F2-2821-4802-8A52-8E62B8E433A8}"/>
    <dgm:cxn modelId="{267FCB0C-1899-4469-B973-EC928E1C41C4}" type="presOf" srcId="{27E3241A-2BE3-4946-ABF4-4F469A0917D3}" destId="{569254AD-53C1-4A1F-BEC6-AFE4CD5AA867}" srcOrd="0" destOrd="2" presId="urn:microsoft.com/office/officeart/2005/8/layout/list1"/>
    <dgm:cxn modelId="{251318F8-12BD-4DD3-95F5-0908CC4C5486}" type="presOf" srcId="{1CDC83DC-3EB8-4563-83AF-FF5B6E8FF960}" destId="{569254AD-53C1-4A1F-BEC6-AFE4CD5AA867}" srcOrd="0" destOrd="1" presId="urn:microsoft.com/office/officeart/2005/8/layout/list1"/>
    <dgm:cxn modelId="{1BB37653-4B86-4575-86F7-966DDC0233A7}" type="presOf" srcId="{DD668C11-564E-42E3-A20B-A6C0601CB99B}" destId="{59BE552E-EBFB-4F44-BD90-E017455FDF13}" srcOrd="1" destOrd="0" presId="urn:microsoft.com/office/officeart/2005/8/layout/list1"/>
    <dgm:cxn modelId="{85037C93-3D07-40E2-9ECD-A131C2505EAA}" srcId="{35DF16F5-2B56-4478-8332-2290C7750ACD}" destId="{8F221CBD-9938-404D-BF5B-8B52FF69125C}" srcOrd="1" destOrd="0" parTransId="{0C05796E-A99D-4ACB-A5B7-E6C2BA6F7C2A}" sibTransId="{9B138BE2-6480-4897-B406-22082D4DD45B}"/>
    <dgm:cxn modelId="{A3869251-AD47-4763-AC36-08F850904EAE}" srcId="{A9E5B231-62A0-4B7A-85C6-620B9B6DBD89}" destId="{F706A222-FC8B-4D99-8A2B-E45972A00AC2}" srcOrd="0" destOrd="0" parTransId="{3E43913E-6F86-4B48-9647-796B38E81B72}" sibTransId="{E1550525-FA31-4A80-8997-FBEC1E1DD42C}"/>
    <dgm:cxn modelId="{DF6745FE-2C7D-48C9-91BF-D4C0F151E68A}" srcId="{DD668C11-564E-42E3-A20B-A6C0601CB99B}" destId="{DFE52662-EE45-4793-A21F-9331D014338F}" srcOrd="1" destOrd="0" parTransId="{43C355EE-7556-4A2B-9027-1A782B27DE74}" sibTransId="{87DE2518-2F15-43EE-B7A4-ACFDC7CBD6AE}"/>
    <dgm:cxn modelId="{CF181151-91CC-4AF9-A004-E37BF94EA4BC}" type="presOf" srcId="{749F56FE-D435-4FEC-847A-9654750A6DF7}" destId="{F77DE2D3-E296-4C7A-80A3-2D1695A586E7}" srcOrd="0" destOrd="1" presId="urn:microsoft.com/office/officeart/2005/8/layout/list1"/>
    <dgm:cxn modelId="{8140BC8A-3DC3-4492-8C05-1FD1F7F0EFCF}" type="presOf" srcId="{8F221CBD-9938-404D-BF5B-8B52FF69125C}" destId="{35E910F9-A494-49B6-8368-4D85C20371E0}" srcOrd="0" destOrd="0" presId="urn:microsoft.com/office/officeart/2005/8/layout/list1"/>
    <dgm:cxn modelId="{4BBC6386-FB70-4550-AD38-FE4602F5898C}" type="presOf" srcId="{C0BF2F71-B036-4449-97D9-6A4CA0912E70}" destId="{B7D74BFC-19F7-442D-BA5C-60CAE27B763E}" srcOrd="0" destOrd="0" presId="urn:microsoft.com/office/officeart/2005/8/layout/list1"/>
    <dgm:cxn modelId="{15ABFA30-12A6-4A25-BB97-1B39A9C9F151}" srcId="{A9E5B231-62A0-4B7A-85C6-620B9B6DBD89}" destId="{B03AFD54-554A-4DB2-B11F-DF1822817DE1}" srcOrd="3" destOrd="0" parTransId="{A837CEA7-C42B-45B9-B7FA-C56ABD1C7C2C}" sibTransId="{5A7CD8A3-838B-4E25-BAC2-6A82728481C5}"/>
    <dgm:cxn modelId="{4A64A7C4-2E0D-4819-99E2-3EC56468D41C}" type="presOf" srcId="{F706A222-FC8B-4D99-8A2B-E45972A00AC2}" destId="{569254AD-53C1-4A1F-BEC6-AFE4CD5AA867}" srcOrd="0" destOrd="0" presId="urn:microsoft.com/office/officeart/2005/8/layout/list1"/>
    <dgm:cxn modelId="{30DFFF81-8029-49DE-82A7-36932A3F9E4D}" srcId="{35DF16F5-2B56-4478-8332-2290C7750ACD}" destId="{C0BF2F71-B036-4449-97D9-6A4CA0912E70}" srcOrd="3" destOrd="0" parTransId="{746D3B42-E354-47F0-A4F7-5F497A19010F}" sibTransId="{03CE614D-FD6F-45B8-B29C-C2948ADEF41D}"/>
    <dgm:cxn modelId="{5AEF7B01-2605-4E60-ABAF-67017837FDA0}" srcId="{DD668C11-564E-42E3-A20B-A6C0601CB99B}" destId="{D5542E1C-7435-48D0-A0FB-808FBB504704}" srcOrd="0" destOrd="0" parTransId="{CB2A87F2-C0E7-4E7D-A09D-FB9B87A2266F}" sibTransId="{02563220-9EA2-42A4-AEB7-81953007649E}"/>
    <dgm:cxn modelId="{0B900A6D-714D-4B8A-A65D-3403EF8F5FF1}" srcId="{A9E5B231-62A0-4B7A-85C6-620B9B6DBD89}" destId="{1CDC83DC-3EB8-4563-83AF-FF5B6E8FF960}" srcOrd="1" destOrd="0" parTransId="{66FB3FF9-B1BA-469A-810D-CDD9DAAB40E1}" sibTransId="{AE5EF78D-68EE-4F67-A7CE-98011AD4FD96}"/>
    <dgm:cxn modelId="{1A0FDDC0-E91B-49C2-BA33-FE01FA83D390}" type="presOf" srcId="{E5FF21B1-838E-4205-8172-49BBC1A02782}" destId="{8D960D6B-4C51-46AF-8E0C-1BB5A95E3099}" srcOrd="0" destOrd="0" presId="urn:microsoft.com/office/officeart/2005/8/layout/list1"/>
    <dgm:cxn modelId="{E982FF2F-FEFB-47F4-90DC-9A1724EC878C}" type="presOf" srcId="{8F221CBD-9938-404D-BF5B-8B52FF69125C}" destId="{CF51ED02-667C-4890-88CD-95F96BC6EBB1}" srcOrd="1" destOrd="0" presId="urn:microsoft.com/office/officeart/2005/8/layout/list1"/>
    <dgm:cxn modelId="{9AEE2647-3428-43C9-A8EF-FD9AC15758E8}" srcId="{35DF16F5-2B56-4478-8332-2290C7750ACD}" destId="{A9E5B231-62A0-4B7A-85C6-620B9B6DBD89}" srcOrd="2" destOrd="0" parTransId="{F26A7D9E-5AC3-4E1D-B2D7-1FE09E536D48}" sibTransId="{F72600D5-C563-4B29-8833-B34375ED7533}"/>
    <dgm:cxn modelId="{0BC9E09B-9148-4BE6-91DC-831F502AB6A4}" type="presOf" srcId="{D5542E1C-7435-48D0-A0FB-808FBB504704}" destId="{0986D760-0D7D-4AA2-B9E6-15E7667CA2BF}" srcOrd="0" destOrd="0" presId="urn:microsoft.com/office/officeart/2005/8/layout/list1"/>
    <dgm:cxn modelId="{405B0288-936F-4BF8-974F-89F3A7F74081}" type="presOf" srcId="{DFE52662-EE45-4793-A21F-9331D014338F}" destId="{0986D760-0D7D-4AA2-B9E6-15E7667CA2BF}" srcOrd="0" destOrd="1" presId="urn:microsoft.com/office/officeart/2005/8/layout/list1"/>
    <dgm:cxn modelId="{92D3C763-9332-41A4-9884-3195D343E392}" srcId="{F1A32C25-0C58-4D9F-ACE2-A4F8D91A873D}" destId="{749F56FE-D435-4FEC-847A-9654750A6DF7}" srcOrd="1" destOrd="0" parTransId="{C63649BA-79EE-413E-A812-0296748116C7}" sibTransId="{2669A7DD-6CC1-435C-AB36-181C827DEF55}"/>
    <dgm:cxn modelId="{EE8A8A38-E373-46B0-BFE9-40588C70ACA2}" type="presOf" srcId="{CDD56B8E-F8F7-4F1C-975B-C086603A2DA4}" destId="{BBCDF480-CD06-4ECD-9A5F-05158D9C9A84}" srcOrd="0" destOrd="0" presId="urn:microsoft.com/office/officeart/2005/8/layout/list1"/>
    <dgm:cxn modelId="{9ACBAC12-7D54-4C6D-8EB7-BD745BE48EB0}" type="presOf" srcId="{B03AFD54-554A-4DB2-B11F-DF1822817DE1}" destId="{569254AD-53C1-4A1F-BEC6-AFE4CD5AA867}" srcOrd="0" destOrd="3" presId="urn:microsoft.com/office/officeart/2005/8/layout/list1"/>
    <dgm:cxn modelId="{F238A72A-81E9-44E1-A22B-70902355FB36}" srcId="{A9E5B231-62A0-4B7A-85C6-620B9B6DBD89}" destId="{14501E41-5B76-442C-A280-6020F258CD10}" srcOrd="4" destOrd="0" parTransId="{31A6179D-70EC-43F0-8BE2-E9A78E8F05FC}" sibTransId="{D32C0750-D9F5-40E3-BC54-8CEC4F2F9ED4}"/>
    <dgm:cxn modelId="{EDB134C5-B028-49C0-8B14-6E95D5B75FA4}" type="presOf" srcId="{A9E5B231-62A0-4B7A-85C6-620B9B6DBD89}" destId="{3AC669DD-D849-44C8-81C1-FFD9CDC2A7D5}" srcOrd="0" destOrd="0" presId="urn:microsoft.com/office/officeart/2005/8/layout/list1"/>
    <dgm:cxn modelId="{E27705D9-9687-483A-9BDB-146CD5D2828C}" type="presOf" srcId="{DD668C11-564E-42E3-A20B-A6C0601CB99B}" destId="{F9D0CD90-2B4A-4F97-BBF5-05A17E271A9A}" srcOrd="0" destOrd="0" presId="urn:microsoft.com/office/officeart/2005/8/layout/list1"/>
    <dgm:cxn modelId="{13CE68D8-4053-41E1-ADB3-E563FE8A61D8}" type="presOf" srcId="{F1A32C25-0C58-4D9F-ACE2-A4F8D91A873D}" destId="{3C6323D6-AC98-4F30-8924-FF08E67FCBD2}" srcOrd="1" destOrd="0" presId="urn:microsoft.com/office/officeart/2005/8/layout/list1"/>
    <dgm:cxn modelId="{10A88BDA-B3EA-42A1-BADE-CB297155C88F}" srcId="{C0BF2F71-B036-4449-97D9-6A4CA0912E70}" destId="{E5FF21B1-838E-4205-8172-49BBC1A02782}" srcOrd="0" destOrd="0" parTransId="{30CA2863-880A-48A5-BD6B-F5935B290967}" sibTransId="{07B3501E-3A40-4684-9641-547B5EF0B620}"/>
    <dgm:cxn modelId="{232B507A-52DC-4670-8D23-F195FB4B9E74}" srcId="{C0BF2F71-B036-4449-97D9-6A4CA0912E70}" destId="{F8E54865-DF56-4584-B9F8-1183EB8FA7A7}" srcOrd="1" destOrd="0" parTransId="{24F4E707-A899-4279-B779-041CF58163D8}" sibTransId="{B3DCB9B0-4391-4C95-A88E-28DFAFFE63BE}"/>
    <dgm:cxn modelId="{A526227E-FD86-4FB0-9987-12C675124DF4}" type="presOf" srcId="{C0BF2F71-B036-4449-97D9-6A4CA0912E70}" destId="{C83178FF-6317-47A9-B527-02D9DA20DE76}" srcOrd="1" destOrd="0" presId="urn:microsoft.com/office/officeart/2005/8/layout/list1"/>
    <dgm:cxn modelId="{A3894EB5-03AF-445F-BA18-1F12314C26D1}" type="presOf" srcId="{E1800019-93FC-4889-87E7-354823AB3619}" destId="{F77DE2D3-E296-4C7A-80A3-2D1695A586E7}" srcOrd="0" destOrd="0" presId="urn:microsoft.com/office/officeart/2005/8/layout/list1"/>
    <dgm:cxn modelId="{AC236901-6E26-452A-B816-BF66D3265259}" type="presOf" srcId="{A9E5B231-62A0-4B7A-85C6-620B9B6DBD89}" destId="{24532F9A-5EBF-4A13-8D24-9E892BA688E4}" srcOrd="1" destOrd="0" presId="urn:microsoft.com/office/officeart/2005/8/layout/list1"/>
    <dgm:cxn modelId="{070F24B5-F148-4880-80BA-A68B44D9F043}" type="presOf" srcId="{F1A32C25-0C58-4D9F-ACE2-A4F8D91A873D}" destId="{D5CEA04B-BE84-4A01-9E3C-7DD2FF3DB663}" srcOrd="0" destOrd="0" presId="urn:microsoft.com/office/officeart/2005/8/layout/list1"/>
    <dgm:cxn modelId="{873A4B3B-02BA-4B30-8F1E-3DECA4F9551D}" type="presParOf" srcId="{4C988368-80DD-4FD7-B538-416D4135FD62}" destId="{4A6AF5C6-3813-4F0A-92C2-3A6D32C42B88}" srcOrd="0" destOrd="0" presId="urn:microsoft.com/office/officeart/2005/8/layout/list1"/>
    <dgm:cxn modelId="{4B1581F5-587C-49F0-A9C8-8596DB51DC6E}" type="presParOf" srcId="{4A6AF5C6-3813-4F0A-92C2-3A6D32C42B88}" destId="{F9D0CD90-2B4A-4F97-BBF5-05A17E271A9A}" srcOrd="0" destOrd="0" presId="urn:microsoft.com/office/officeart/2005/8/layout/list1"/>
    <dgm:cxn modelId="{172C0996-B46C-45BD-A1BA-FF72423D452F}" type="presParOf" srcId="{4A6AF5C6-3813-4F0A-92C2-3A6D32C42B88}" destId="{59BE552E-EBFB-4F44-BD90-E017455FDF13}" srcOrd="1" destOrd="0" presId="urn:microsoft.com/office/officeart/2005/8/layout/list1"/>
    <dgm:cxn modelId="{7E678F6E-34BE-4451-B77B-F9404C47E2FE}" type="presParOf" srcId="{4C988368-80DD-4FD7-B538-416D4135FD62}" destId="{27377F6E-DFFC-4308-9968-479AC55D0FF2}" srcOrd="1" destOrd="0" presId="urn:microsoft.com/office/officeart/2005/8/layout/list1"/>
    <dgm:cxn modelId="{C8E78B3C-2541-44AD-A227-CE0EAF1687A8}" type="presParOf" srcId="{4C988368-80DD-4FD7-B538-416D4135FD62}" destId="{0986D760-0D7D-4AA2-B9E6-15E7667CA2BF}" srcOrd="2" destOrd="0" presId="urn:microsoft.com/office/officeart/2005/8/layout/list1"/>
    <dgm:cxn modelId="{F83761CA-E0B4-4471-855D-6C6D2478D499}" type="presParOf" srcId="{4C988368-80DD-4FD7-B538-416D4135FD62}" destId="{5B4E1282-F7B9-449D-A930-3C11580DBB9D}" srcOrd="3" destOrd="0" presId="urn:microsoft.com/office/officeart/2005/8/layout/list1"/>
    <dgm:cxn modelId="{DA558604-EB2B-47C5-9217-FD213D5B0870}" type="presParOf" srcId="{4C988368-80DD-4FD7-B538-416D4135FD62}" destId="{9AA371D6-164F-497B-99E9-5F5E5D25052E}" srcOrd="4" destOrd="0" presId="urn:microsoft.com/office/officeart/2005/8/layout/list1"/>
    <dgm:cxn modelId="{1EB85671-4B67-4328-A3AE-00E6B89A14C7}" type="presParOf" srcId="{9AA371D6-164F-497B-99E9-5F5E5D25052E}" destId="{35E910F9-A494-49B6-8368-4D85C20371E0}" srcOrd="0" destOrd="0" presId="urn:microsoft.com/office/officeart/2005/8/layout/list1"/>
    <dgm:cxn modelId="{7BD3FA5C-56A6-460E-98EE-EF740370CBFD}" type="presParOf" srcId="{9AA371D6-164F-497B-99E9-5F5E5D25052E}" destId="{CF51ED02-667C-4890-88CD-95F96BC6EBB1}" srcOrd="1" destOrd="0" presId="urn:microsoft.com/office/officeart/2005/8/layout/list1"/>
    <dgm:cxn modelId="{D23E6253-96D4-4E5E-B6AC-7D61F6011FE9}" type="presParOf" srcId="{4C988368-80DD-4FD7-B538-416D4135FD62}" destId="{8FCD4E92-CD4F-4176-8DEF-851DD89B20E8}" srcOrd="5" destOrd="0" presId="urn:microsoft.com/office/officeart/2005/8/layout/list1"/>
    <dgm:cxn modelId="{FAB782D2-CEA4-411A-A7F4-F707EE84F26F}" type="presParOf" srcId="{4C988368-80DD-4FD7-B538-416D4135FD62}" destId="{BBCDF480-CD06-4ECD-9A5F-05158D9C9A84}" srcOrd="6" destOrd="0" presId="urn:microsoft.com/office/officeart/2005/8/layout/list1"/>
    <dgm:cxn modelId="{CF974A11-BDED-4D90-957C-4A7BB7327B93}" type="presParOf" srcId="{4C988368-80DD-4FD7-B538-416D4135FD62}" destId="{1199BEC6-DAFE-4D60-B204-A5009D9F7A39}" srcOrd="7" destOrd="0" presId="urn:microsoft.com/office/officeart/2005/8/layout/list1"/>
    <dgm:cxn modelId="{265FB546-91E0-4893-B2DE-90BBC4CC7F7F}" type="presParOf" srcId="{4C988368-80DD-4FD7-B538-416D4135FD62}" destId="{573A9480-E09D-4F03-88E3-6E5D9B98B391}" srcOrd="8" destOrd="0" presId="urn:microsoft.com/office/officeart/2005/8/layout/list1"/>
    <dgm:cxn modelId="{E0005BB7-754E-4DEA-B244-6C1B5C2EE331}" type="presParOf" srcId="{573A9480-E09D-4F03-88E3-6E5D9B98B391}" destId="{3AC669DD-D849-44C8-81C1-FFD9CDC2A7D5}" srcOrd="0" destOrd="0" presId="urn:microsoft.com/office/officeart/2005/8/layout/list1"/>
    <dgm:cxn modelId="{3A4FAFC3-4B44-49B4-AF8E-987834AF37F1}" type="presParOf" srcId="{573A9480-E09D-4F03-88E3-6E5D9B98B391}" destId="{24532F9A-5EBF-4A13-8D24-9E892BA688E4}" srcOrd="1" destOrd="0" presId="urn:microsoft.com/office/officeart/2005/8/layout/list1"/>
    <dgm:cxn modelId="{A2B5B417-96D9-43A8-B969-4A57E4514CD1}" type="presParOf" srcId="{4C988368-80DD-4FD7-B538-416D4135FD62}" destId="{76C26BDE-0677-4D46-86F2-854F2650F406}" srcOrd="9" destOrd="0" presId="urn:microsoft.com/office/officeart/2005/8/layout/list1"/>
    <dgm:cxn modelId="{D36F2B97-02E4-4800-89AB-73FF085ED912}" type="presParOf" srcId="{4C988368-80DD-4FD7-B538-416D4135FD62}" destId="{569254AD-53C1-4A1F-BEC6-AFE4CD5AA867}" srcOrd="10" destOrd="0" presId="urn:microsoft.com/office/officeart/2005/8/layout/list1"/>
    <dgm:cxn modelId="{DB8FABC4-4711-4A7B-9F8B-BD14FC06E8C4}" type="presParOf" srcId="{4C988368-80DD-4FD7-B538-416D4135FD62}" destId="{F6C55FDE-760E-4A5F-9BB0-8188BF9ED121}" srcOrd="11" destOrd="0" presId="urn:microsoft.com/office/officeart/2005/8/layout/list1"/>
    <dgm:cxn modelId="{504BD327-E598-4998-8AF3-2A03C2E6B812}" type="presParOf" srcId="{4C988368-80DD-4FD7-B538-416D4135FD62}" destId="{DB58EB05-5F85-43CC-93E2-90C732E38B74}" srcOrd="12" destOrd="0" presId="urn:microsoft.com/office/officeart/2005/8/layout/list1"/>
    <dgm:cxn modelId="{10EE666D-9A9D-42D0-A62D-FDACD72EA660}" type="presParOf" srcId="{DB58EB05-5F85-43CC-93E2-90C732E38B74}" destId="{B7D74BFC-19F7-442D-BA5C-60CAE27B763E}" srcOrd="0" destOrd="0" presId="urn:microsoft.com/office/officeart/2005/8/layout/list1"/>
    <dgm:cxn modelId="{3D22C8CD-9F04-4602-9AA5-77A8BBA34A31}" type="presParOf" srcId="{DB58EB05-5F85-43CC-93E2-90C732E38B74}" destId="{C83178FF-6317-47A9-B527-02D9DA20DE76}" srcOrd="1" destOrd="0" presId="urn:microsoft.com/office/officeart/2005/8/layout/list1"/>
    <dgm:cxn modelId="{A38CFC24-BFEF-400A-8B4B-C60EE23DF63D}" type="presParOf" srcId="{4C988368-80DD-4FD7-B538-416D4135FD62}" destId="{4E3E3095-CA10-4458-872D-0AC2B6F1B869}" srcOrd="13" destOrd="0" presId="urn:microsoft.com/office/officeart/2005/8/layout/list1"/>
    <dgm:cxn modelId="{5CDCAF04-B673-4E7E-B648-DD93FB6F21A2}" type="presParOf" srcId="{4C988368-80DD-4FD7-B538-416D4135FD62}" destId="{8D960D6B-4C51-46AF-8E0C-1BB5A95E3099}" srcOrd="14" destOrd="0" presId="urn:microsoft.com/office/officeart/2005/8/layout/list1"/>
    <dgm:cxn modelId="{46D105B6-B06D-4158-B34E-65CAC3965D33}" type="presParOf" srcId="{4C988368-80DD-4FD7-B538-416D4135FD62}" destId="{90BA7F86-00B4-41F1-9C1C-1E79B9B27684}" srcOrd="15" destOrd="0" presId="urn:microsoft.com/office/officeart/2005/8/layout/list1"/>
    <dgm:cxn modelId="{FF300393-866D-4273-96C3-ECD7A255AF60}" type="presParOf" srcId="{4C988368-80DD-4FD7-B538-416D4135FD62}" destId="{E07EA118-666B-44CA-8820-A5B2B5A10099}" srcOrd="16" destOrd="0" presId="urn:microsoft.com/office/officeart/2005/8/layout/list1"/>
    <dgm:cxn modelId="{62D9BD0F-2F22-4CBF-B256-6330818F03CC}" type="presParOf" srcId="{E07EA118-666B-44CA-8820-A5B2B5A10099}" destId="{D5CEA04B-BE84-4A01-9E3C-7DD2FF3DB663}" srcOrd="0" destOrd="0" presId="urn:microsoft.com/office/officeart/2005/8/layout/list1"/>
    <dgm:cxn modelId="{DBD7D1BF-050B-42C4-B308-F8135A158288}" type="presParOf" srcId="{E07EA118-666B-44CA-8820-A5B2B5A10099}" destId="{3C6323D6-AC98-4F30-8924-FF08E67FCBD2}" srcOrd="1" destOrd="0" presId="urn:microsoft.com/office/officeart/2005/8/layout/list1"/>
    <dgm:cxn modelId="{86748550-8FCE-48BD-B031-904467519824}" type="presParOf" srcId="{4C988368-80DD-4FD7-B538-416D4135FD62}" destId="{580FC98C-44FC-4445-9FC6-AAFF351927E4}" srcOrd="17" destOrd="0" presId="urn:microsoft.com/office/officeart/2005/8/layout/list1"/>
    <dgm:cxn modelId="{A93E21B7-225B-4458-8A5A-D0FBEAA1E50A}" type="presParOf" srcId="{4C988368-80DD-4FD7-B538-416D4135FD62}" destId="{F77DE2D3-E296-4C7A-80A3-2D1695A586E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0CF3B58-C66C-4A52-8B80-299BAB274D5E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F385CA-21F3-4A27-BD3A-A1442C2D6D82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194AE-0E2C-4788-A2FD-1E5C148ECF4E}" type="parTrans" cxnId="{D1404580-BF28-4E37-B361-CEA46BC8FE8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CEDBF2-2E4A-4151-BF70-CB4ED653745F}" type="sibTrans" cxnId="{D1404580-BF28-4E37-B361-CEA46BC8FE84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26ED3-5495-47E2-BB8F-44268EFABAB0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МКУ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гп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Федоровский «УХЭО и БУ»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EC7B7-AF9A-4AFD-BCAE-E5601D0695A2}" type="parTrans" cxnId="{621A42C6-257E-445B-B66D-6B27688E834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EC0C5-E914-4CCC-86B7-C60B0410D686}" type="sibTrans" cxnId="{621A42C6-257E-445B-B66D-6B27688E8345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20BD6-D6A5-4C54-81A5-8509198A50D9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бюджетных средств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554BD-27AC-4A19-81EF-23CFC3AA2A73}" type="parTrans" cxnId="{1DEDAC88-B08F-48CB-9B9F-0078DC5435F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35F0B-2B78-42EB-853C-D9C8AFF323D2}" type="sibTrans" cxnId="{1DEDAC88-B08F-48CB-9B9F-0078DC5435F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2B0A9-833A-4453-8C24-760347714960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субсидии согласно ст.78 БК РФ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9D35C3-DC12-4378-BEF9-6B127EA41D08}" type="parTrans" cxnId="{DB73BA13-9AB9-45AA-BB71-374792F72CD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7AACC-AD56-4177-A72D-8AF8BDE97161}" type="sibTrans" cxnId="{DB73BA13-9AB9-45AA-BB71-374792F72CDB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0DC49-9AA0-4E8E-A35C-3F50B0385CD4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МУП «Федоровское ЖКХ»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4AB43E-AA7E-43F6-8228-7FAA0D3AAF2B}" type="parTrans" cxnId="{D2BCC81E-53BF-454B-870E-651BF242453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8FD7487-FD67-4647-A658-F275D6E62F9D}" type="sibTrans" cxnId="{D2BCC81E-53BF-454B-870E-651BF242453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D61D641-032C-4125-BDC4-84240EF9509E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СтройРемСервис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4197C-4B76-4CED-B918-6905C96B1A61}" type="parTrans" cxnId="{A5781DEC-F4C9-451B-AF5F-3709113D8DC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29A8177-BBAD-4D50-AD5F-F27A7F703F33}" type="sibTrans" cxnId="{A5781DEC-F4C9-451B-AF5F-3709113D8DC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1B58EFB-8EFF-4DA0-8CA9-FDAC9E8B04D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Получатель средств субсидии согласно ст. 78.1 БК РФ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3BB1C-1FD6-4C1F-A0B3-4EEE73EECDFA}" type="parTrans" cxnId="{370F9904-9201-484C-8AA9-EBB98C71DDC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D47249A-956F-4152-8659-1A06E1F9DE47}" type="sibTrans" cxnId="{370F9904-9201-484C-8AA9-EBB98C71DDC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28B2232-82E7-49B0-88D3-F3304D44AAB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 «Федоровский СОЦ»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8A891-6F3C-4DFE-A3D0-BB361B7BC907}" type="parTrans" cxnId="{920866BD-CCDE-4558-AC05-4EEC328615E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F2463A-6B8F-4888-974D-3EF8015CE5AF}" type="sibTrans" cxnId="{920866BD-CCDE-4558-AC05-4EEC328615E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1696A26-0DB3-4F1E-ADBF-A0ECE3E30A4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МАУК «КДЦ «Премьер»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3ACA6-401B-407E-9CE4-89366E62B29A}" type="parTrans" cxnId="{26B23150-2E92-4FF1-B43D-1D9EC14F1C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97BBE6A-2B94-4FD3-A047-8B162F0EDAD7}" type="sibTrans" cxnId="{26B23150-2E92-4FF1-B43D-1D9EC14F1C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B07A469-9220-46F3-92C4-C34AF3848DB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268 454,3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F1888-0058-46DC-9D78-CC62E7FCA034}" type="parTrans" cxnId="{C934BA97-1A82-4BE8-91B6-95A41337250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F9CDAE5-05BB-4A3B-BB32-60565E220CA5}" type="sibTrans" cxnId="{C934BA97-1A82-4BE8-91B6-95A41337250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B5148B-CA79-4A04-8A85-05C7AE7C433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101 6898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EF7E3-562E-42F3-9A79-1BB4FA3CDCE4}" type="parTrans" cxnId="{8AC9DA0E-E9CD-436D-9202-79B2B9032C6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D7F167B-6E5E-4045-A363-8E7B82086870}" type="sibTrans" cxnId="{8AC9DA0E-E9CD-436D-9202-79B2B9032C6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6ED859A-B9EA-4B2A-8387-2BBE2C6381F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33 610,6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8D4CA-B61F-4C49-88B9-F005B7560D9D}" type="parTrans" cxnId="{07DBC62E-C90F-4FE6-AAD9-BA271A5C77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1C09DA4-3A92-4017-9AD0-6BB74AA8EE3C}" type="sibTrans" cxnId="{07DBC62E-C90F-4FE6-AAD9-BA271A5C77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1879BB6-995B-4E1A-A0FD-7097B5FF817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2 004,6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D2C61-D626-4645-ACC1-752630B1B657}" type="parTrans" cxnId="{D4538A8F-1A3D-4F6E-8B90-92BE5879A4F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E66F032-5BA9-46AC-AC7F-61FEAE8FC60D}" type="sibTrans" cxnId="{D4538A8F-1A3D-4F6E-8B90-92BE5879A4F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28EE8D5-0DA4-427C-9B00-864F722A3F0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42 104,0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0EC9E-88DE-4EE6-83A0-731FE39632B2}" type="parTrans" cxnId="{ACB3E475-F994-4276-9C51-DB18F1C4B0A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E4FF17E-58DA-433A-946C-CCD7AC043924}" type="sibTrans" cxnId="{ACB3E475-F994-4276-9C51-DB18F1C4B0A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54D437B-751D-4570-993A-B82B51E1656D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 «Северное Сияние»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8BAA2C-8180-4CAC-B0F7-F1246FA8B2DC}" type="parTrans" cxnId="{0000D3F7-2599-4740-8E14-A82BA16418DB}">
      <dgm:prSet/>
      <dgm:spPr/>
      <dgm:t>
        <a:bodyPr/>
        <a:lstStyle/>
        <a:p>
          <a:endParaRPr lang="ru-RU"/>
        </a:p>
      </dgm:t>
    </dgm:pt>
    <dgm:pt modelId="{EFC53E3C-6DAF-4CA9-8990-7C00E97E3FE1}" type="sibTrans" cxnId="{0000D3F7-2599-4740-8E14-A82BA16418DB}">
      <dgm:prSet/>
      <dgm:spPr/>
      <dgm:t>
        <a:bodyPr/>
        <a:lstStyle/>
        <a:p>
          <a:endParaRPr lang="ru-RU"/>
        </a:p>
      </dgm:t>
    </dgm:pt>
    <dgm:pt modelId="{8064BCB2-EB59-42BC-B041-27559C055D4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1 195,6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254E6-824E-4431-B566-A88397E00F29}" type="parTrans" cxnId="{13FCAED9-B593-4DE8-826F-1AD0FEB2894E}">
      <dgm:prSet/>
      <dgm:spPr/>
      <dgm:t>
        <a:bodyPr/>
        <a:lstStyle/>
        <a:p>
          <a:endParaRPr lang="ru-RU"/>
        </a:p>
      </dgm:t>
    </dgm:pt>
    <dgm:pt modelId="{726861B6-17C3-4348-A4F0-94253F84F83B}" type="sibTrans" cxnId="{13FCAED9-B593-4DE8-826F-1AD0FEB2894E}">
      <dgm:prSet/>
      <dgm:spPr/>
      <dgm:t>
        <a:bodyPr/>
        <a:lstStyle/>
        <a:p>
          <a:endParaRPr lang="ru-RU"/>
        </a:p>
      </dgm:t>
    </dgm:pt>
    <dgm:pt modelId="{FBB79414-C786-4309-B026-7D8F03DF122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33 022,4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A8AD4-B1E7-4D31-A456-0B58B17B6B52}" type="parTrans" cxnId="{F4464545-6CE9-44D2-BEFF-BEE48487BD3F}">
      <dgm:prSet/>
      <dgm:spPr/>
      <dgm:t>
        <a:bodyPr/>
        <a:lstStyle/>
        <a:p>
          <a:endParaRPr lang="ru-RU"/>
        </a:p>
      </dgm:t>
    </dgm:pt>
    <dgm:pt modelId="{82F1FEB3-514E-428F-A460-767C971486FD}" type="sibTrans" cxnId="{F4464545-6CE9-44D2-BEFF-BEE48487BD3F}">
      <dgm:prSet/>
      <dgm:spPr/>
      <dgm:t>
        <a:bodyPr/>
        <a:lstStyle/>
        <a:p>
          <a:endParaRPr lang="ru-RU"/>
        </a:p>
      </dgm:t>
    </dgm:pt>
    <dgm:pt modelId="{8AB49EEF-76B4-4928-88AD-96A00E0B9E02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ИП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Жапарова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Г.Х.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A64FF-C166-4A7A-9F55-92AD95FF14AE}" type="parTrans" cxnId="{7FFB22C1-90CC-4D99-A196-AA8A8632AE2E}">
      <dgm:prSet/>
      <dgm:spPr/>
      <dgm:t>
        <a:bodyPr/>
        <a:lstStyle/>
        <a:p>
          <a:endParaRPr lang="ru-RU"/>
        </a:p>
      </dgm:t>
    </dgm:pt>
    <dgm:pt modelId="{CFD272EE-0BB0-4AF5-88C5-FB9DEDB5502F}" type="sibTrans" cxnId="{7FFB22C1-90CC-4D99-A196-AA8A8632AE2E}">
      <dgm:prSet/>
      <dgm:spPr/>
      <dgm:t>
        <a:bodyPr/>
        <a:lstStyle/>
        <a:p>
          <a:endParaRPr lang="ru-RU"/>
        </a:p>
      </dgm:t>
    </dgm:pt>
    <dgm:pt modelId="{0EF88A3C-016A-479E-AA47-4C57A66EFED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59BD4-4587-4840-AFC3-2F822105D228}" type="parTrans" cxnId="{7B0FFCF0-1356-4035-87E7-7CD24030C343}">
      <dgm:prSet/>
      <dgm:spPr/>
      <dgm:t>
        <a:bodyPr/>
        <a:lstStyle/>
        <a:p>
          <a:endParaRPr lang="ru-RU"/>
        </a:p>
      </dgm:t>
    </dgm:pt>
    <dgm:pt modelId="{B7D307D6-71C5-498B-A836-8B3277669837}" type="sibTrans" cxnId="{7B0FFCF0-1356-4035-87E7-7CD24030C343}">
      <dgm:prSet/>
      <dgm:spPr/>
      <dgm:t>
        <a:bodyPr/>
        <a:lstStyle/>
        <a:p>
          <a:endParaRPr lang="ru-RU"/>
        </a:p>
      </dgm:t>
    </dgm:pt>
    <dgm:pt modelId="{4F8547AA-2325-40A5-BD1E-45D20E234D43}" type="pres">
      <dgm:prSet presAssocID="{80CF3B58-C66C-4A52-8B80-299BAB274D5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54F1E5C-8BCA-404B-A753-D16915C36544}" type="pres">
      <dgm:prSet presAssocID="{2C920BD6-D6A5-4C54-81A5-8509198A50D9}" presName="hierRoot1" presStyleCnt="0">
        <dgm:presLayoutVars>
          <dgm:hierBranch val="init"/>
        </dgm:presLayoutVars>
      </dgm:prSet>
      <dgm:spPr/>
    </dgm:pt>
    <dgm:pt modelId="{20F1DF19-5C11-4429-A298-AC8C0367EA30}" type="pres">
      <dgm:prSet presAssocID="{2C920BD6-D6A5-4C54-81A5-8509198A50D9}" presName="rootComposite1" presStyleCnt="0"/>
      <dgm:spPr/>
    </dgm:pt>
    <dgm:pt modelId="{52443369-4CCD-4DDE-998E-D601738C3302}" type="pres">
      <dgm:prSet presAssocID="{2C920BD6-D6A5-4C54-81A5-8509198A50D9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7D97DE-FCBD-4773-AB86-EC6427D46E41}" type="pres">
      <dgm:prSet presAssocID="{2C920BD6-D6A5-4C54-81A5-8509198A50D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0DC5E3C-31D8-4259-BE4A-30EA2D029F5B}" type="pres">
      <dgm:prSet presAssocID="{2C920BD6-D6A5-4C54-81A5-8509198A50D9}" presName="hierChild2" presStyleCnt="0"/>
      <dgm:spPr/>
    </dgm:pt>
    <dgm:pt modelId="{8336AB9D-6B4F-41CB-A35D-E1270EB83256}" type="pres">
      <dgm:prSet presAssocID="{6C3194AE-0E2C-4788-A2FD-1E5C148ECF4E}" presName="Name37" presStyleLbl="parChTrans1D2" presStyleIdx="0" presStyleCnt="8"/>
      <dgm:spPr/>
      <dgm:t>
        <a:bodyPr/>
        <a:lstStyle/>
        <a:p>
          <a:endParaRPr lang="ru-RU"/>
        </a:p>
      </dgm:t>
    </dgm:pt>
    <dgm:pt modelId="{FB351FE9-1572-4381-80E0-610FD6AE6522}" type="pres">
      <dgm:prSet presAssocID="{63F385CA-21F3-4A27-BD3A-A1442C2D6D82}" presName="hierRoot2" presStyleCnt="0">
        <dgm:presLayoutVars>
          <dgm:hierBranch val="init"/>
        </dgm:presLayoutVars>
      </dgm:prSet>
      <dgm:spPr/>
    </dgm:pt>
    <dgm:pt modelId="{CBB03BC9-A9CF-4378-B47B-498CCAB43828}" type="pres">
      <dgm:prSet presAssocID="{63F385CA-21F3-4A27-BD3A-A1442C2D6D82}" presName="rootComposite" presStyleCnt="0"/>
      <dgm:spPr/>
    </dgm:pt>
    <dgm:pt modelId="{437235B2-8F03-429E-B6D8-0961B3ED3FE7}" type="pres">
      <dgm:prSet presAssocID="{63F385CA-21F3-4A27-BD3A-A1442C2D6D82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11A404-7203-423E-96EF-7813FD3607A7}" type="pres">
      <dgm:prSet presAssocID="{63F385CA-21F3-4A27-BD3A-A1442C2D6D82}" presName="rootConnector" presStyleLbl="node2" presStyleIdx="0" presStyleCnt="8"/>
      <dgm:spPr/>
      <dgm:t>
        <a:bodyPr/>
        <a:lstStyle/>
        <a:p>
          <a:endParaRPr lang="ru-RU"/>
        </a:p>
      </dgm:t>
    </dgm:pt>
    <dgm:pt modelId="{97D558C3-5B31-4C1A-8CBF-4AEBA15FB020}" type="pres">
      <dgm:prSet presAssocID="{63F385CA-21F3-4A27-BD3A-A1442C2D6D82}" presName="hierChild4" presStyleCnt="0"/>
      <dgm:spPr/>
    </dgm:pt>
    <dgm:pt modelId="{A3B83402-9BA7-47A3-9528-0B4A57158E1D}" type="pres">
      <dgm:prSet presAssocID="{E8BF1888-0058-46DC-9D78-CC62E7FCA034}" presName="Name37" presStyleLbl="parChTrans1D3" presStyleIdx="0" presStyleCnt="8"/>
      <dgm:spPr/>
      <dgm:t>
        <a:bodyPr/>
        <a:lstStyle/>
        <a:p>
          <a:endParaRPr lang="ru-RU"/>
        </a:p>
      </dgm:t>
    </dgm:pt>
    <dgm:pt modelId="{40377AC1-C555-4900-BB57-EC33CB42E247}" type="pres">
      <dgm:prSet presAssocID="{DB07A469-9220-46F3-92C4-C34AF3848DBC}" presName="hierRoot2" presStyleCnt="0">
        <dgm:presLayoutVars>
          <dgm:hierBranch val="init"/>
        </dgm:presLayoutVars>
      </dgm:prSet>
      <dgm:spPr/>
    </dgm:pt>
    <dgm:pt modelId="{C23FCE5D-C2A9-4720-83D2-25A70748BFA0}" type="pres">
      <dgm:prSet presAssocID="{DB07A469-9220-46F3-92C4-C34AF3848DBC}" presName="rootComposite" presStyleCnt="0"/>
      <dgm:spPr/>
    </dgm:pt>
    <dgm:pt modelId="{9425D4A6-9E7E-4844-A520-5A280F844156}" type="pres">
      <dgm:prSet presAssocID="{DB07A469-9220-46F3-92C4-C34AF3848DBC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41504E-E53C-4E72-A92F-E1643659B817}" type="pres">
      <dgm:prSet presAssocID="{DB07A469-9220-46F3-92C4-C34AF3848DBC}" presName="rootConnector" presStyleLbl="node3" presStyleIdx="0" presStyleCnt="8"/>
      <dgm:spPr/>
      <dgm:t>
        <a:bodyPr/>
        <a:lstStyle/>
        <a:p>
          <a:endParaRPr lang="ru-RU"/>
        </a:p>
      </dgm:t>
    </dgm:pt>
    <dgm:pt modelId="{56293272-39AB-4BA8-9C20-F3545B1E6D8B}" type="pres">
      <dgm:prSet presAssocID="{DB07A469-9220-46F3-92C4-C34AF3848DBC}" presName="hierChild4" presStyleCnt="0"/>
      <dgm:spPr/>
    </dgm:pt>
    <dgm:pt modelId="{03A615D3-1425-4C6B-94F4-A5896937F8FD}" type="pres">
      <dgm:prSet presAssocID="{DB07A469-9220-46F3-92C4-C34AF3848DBC}" presName="hierChild5" presStyleCnt="0"/>
      <dgm:spPr/>
    </dgm:pt>
    <dgm:pt modelId="{E02CA84C-86BA-4BD3-A14E-79DABE8D0A27}" type="pres">
      <dgm:prSet presAssocID="{63F385CA-21F3-4A27-BD3A-A1442C2D6D82}" presName="hierChild5" presStyleCnt="0"/>
      <dgm:spPr/>
    </dgm:pt>
    <dgm:pt modelId="{26AB92CC-A0C3-4D79-B663-248F50715B0B}" type="pres">
      <dgm:prSet presAssocID="{D28EC7B7-AF9A-4AFD-BCAE-E5601D0695A2}" presName="Name37" presStyleLbl="parChTrans1D2" presStyleIdx="1" presStyleCnt="8"/>
      <dgm:spPr/>
      <dgm:t>
        <a:bodyPr/>
        <a:lstStyle/>
        <a:p>
          <a:endParaRPr lang="ru-RU"/>
        </a:p>
      </dgm:t>
    </dgm:pt>
    <dgm:pt modelId="{A201BA81-4729-460D-AED1-2D8F2BE26BD1}" type="pres">
      <dgm:prSet presAssocID="{05026ED3-5495-47E2-BB8F-44268EFABAB0}" presName="hierRoot2" presStyleCnt="0">
        <dgm:presLayoutVars>
          <dgm:hierBranch val="init"/>
        </dgm:presLayoutVars>
      </dgm:prSet>
      <dgm:spPr/>
    </dgm:pt>
    <dgm:pt modelId="{A6616191-4DE9-4B65-835F-0A66DAA7026E}" type="pres">
      <dgm:prSet presAssocID="{05026ED3-5495-47E2-BB8F-44268EFABAB0}" presName="rootComposite" presStyleCnt="0"/>
      <dgm:spPr/>
    </dgm:pt>
    <dgm:pt modelId="{93AC9FF0-2045-4EB1-A474-8D957671F26F}" type="pres">
      <dgm:prSet presAssocID="{05026ED3-5495-47E2-BB8F-44268EFABAB0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953DBB-F0B3-4095-9F46-259B291514AD}" type="pres">
      <dgm:prSet presAssocID="{05026ED3-5495-47E2-BB8F-44268EFABAB0}" presName="rootConnector" presStyleLbl="node2" presStyleIdx="1" presStyleCnt="8"/>
      <dgm:spPr/>
      <dgm:t>
        <a:bodyPr/>
        <a:lstStyle/>
        <a:p>
          <a:endParaRPr lang="ru-RU"/>
        </a:p>
      </dgm:t>
    </dgm:pt>
    <dgm:pt modelId="{0F9C422A-56DE-4C7C-ACBE-8BAA4F214889}" type="pres">
      <dgm:prSet presAssocID="{05026ED3-5495-47E2-BB8F-44268EFABAB0}" presName="hierChild4" presStyleCnt="0"/>
      <dgm:spPr/>
    </dgm:pt>
    <dgm:pt modelId="{185BC4FD-C00B-4A49-8255-3F3700B09345}" type="pres">
      <dgm:prSet presAssocID="{D2AEF7E3-562E-42F3-9A79-1BB4FA3CDCE4}" presName="Name37" presStyleLbl="parChTrans1D3" presStyleIdx="1" presStyleCnt="8"/>
      <dgm:spPr/>
      <dgm:t>
        <a:bodyPr/>
        <a:lstStyle/>
        <a:p>
          <a:endParaRPr lang="ru-RU"/>
        </a:p>
      </dgm:t>
    </dgm:pt>
    <dgm:pt modelId="{3B8C24C6-4709-40F0-9408-B94F163380F2}" type="pres">
      <dgm:prSet presAssocID="{52B5148B-CA79-4A04-8A85-05C7AE7C433F}" presName="hierRoot2" presStyleCnt="0">
        <dgm:presLayoutVars>
          <dgm:hierBranch val="init"/>
        </dgm:presLayoutVars>
      </dgm:prSet>
      <dgm:spPr/>
    </dgm:pt>
    <dgm:pt modelId="{1E1BFF6E-8076-43AA-8ECB-DBD08342481F}" type="pres">
      <dgm:prSet presAssocID="{52B5148B-CA79-4A04-8A85-05C7AE7C433F}" presName="rootComposite" presStyleCnt="0"/>
      <dgm:spPr/>
    </dgm:pt>
    <dgm:pt modelId="{6CE4C71F-8270-4440-AA77-1DCAF99B0D87}" type="pres">
      <dgm:prSet presAssocID="{52B5148B-CA79-4A04-8A85-05C7AE7C433F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7C0CD8-EC15-4F32-9E0C-2107EFBDE1F9}" type="pres">
      <dgm:prSet presAssocID="{52B5148B-CA79-4A04-8A85-05C7AE7C433F}" presName="rootConnector" presStyleLbl="node3" presStyleIdx="1" presStyleCnt="8"/>
      <dgm:spPr/>
      <dgm:t>
        <a:bodyPr/>
        <a:lstStyle/>
        <a:p>
          <a:endParaRPr lang="ru-RU"/>
        </a:p>
      </dgm:t>
    </dgm:pt>
    <dgm:pt modelId="{5EF31B73-D0EC-4874-8D5F-3BF0A6E61761}" type="pres">
      <dgm:prSet presAssocID="{52B5148B-CA79-4A04-8A85-05C7AE7C433F}" presName="hierChild4" presStyleCnt="0"/>
      <dgm:spPr/>
    </dgm:pt>
    <dgm:pt modelId="{0A6FFC5B-568F-42DC-95D0-F700A680FE2F}" type="pres">
      <dgm:prSet presAssocID="{52B5148B-CA79-4A04-8A85-05C7AE7C433F}" presName="hierChild5" presStyleCnt="0"/>
      <dgm:spPr/>
    </dgm:pt>
    <dgm:pt modelId="{6D0CF040-7605-404F-A63E-67F3F5097D71}" type="pres">
      <dgm:prSet presAssocID="{05026ED3-5495-47E2-BB8F-44268EFABAB0}" presName="hierChild5" presStyleCnt="0"/>
      <dgm:spPr/>
    </dgm:pt>
    <dgm:pt modelId="{DA6F3F82-83B3-43ED-AB3C-6CBA2237C637}" type="pres">
      <dgm:prSet presAssocID="{2C920BD6-D6A5-4C54-81A5-8509198A50D9}" presName="hierChild3" presStyleCnt="0"/>
      <dgm:spPr/>
    </dgm:pt>
    <dgm:pt modelId="{0657819C-00AF-4938-A335-D2B23F4C87F6}" type="pres">
      <dgm:prSet presAssocID="{9732B0A9-833A-4453-8C24-760347714960}" presName="hierRoot1" presStyleCnt="0">
        <dgm:presLayoutVars>
          <dgm:hierBranch val="init"/>
        </dgm:presLayoutVars>
      </dgm:prSet>
      <dgm:spPr/>
    </dgm:pt>
    <dgm:pt modelId="{B6CDC99B-7490-4B67-868A-3FEAD8201AFE}" type="pres">
      <dgm:prSet presAssocID="{9732B0A9-833A-4453-8C24-760347714960}" presName="rootComposite1" presStyleCnt="0"/>
      <dgm:spPr/>
    </dgm:pt>
    <dgm:pt modelId="{F208F3DB-0A6D-4EC0-9B8B-B0FA4CC9BDDB}" type="pres">
      <dgm:prSet presAssocID="{9732B0A9-833A-4453-8C24-760347714960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32917D-B5BC-4771-ACBD-73FDD30AB3E6}" type="pres">
      <dgm:prSet presAssocID="{9732B0A9-833A-4453-8C24-76034771496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8CE55D2-9C42-40B0-889D-0A917759F430}" type="pres">
      <dgm:prSet presAssocID="{9732B0A9-833A-4453-8C24-760347714960}" presName="hierChild2" presStyleCnt="0"/>
      <dgm:spPr/>
    </dgm:pt>
    <dgm:pt modelId="{D58633DD-07CE-46EF-8A02-C5CCBD3DA562}" type="pres">
      <dgm:prSet presAssocID="{B54AB43E-AA7E-43F6-8228-7FAA0D3AAF2B}" presName="Name37" presStyleLbl="parChTrans1D2" presStyleIdx="2" presStyleCnt="8"/>
      <dgm:spPr/>
      <dgm:t>
        <a:bodyPr/>
        <a:lstStyle/>
        <a:p>
          <a:endParaRPr lang="ru-RU"/>
        </a:p>
      </dgm:t>
    </dgm:pt>
    <dgm:pt modelId="{366F5E49-4387-4F7B-94A7-DFB17257868B}" type="pres">
      <dgm:prSet presAssocID="{4020DC49-9AA0-4E8E-A35C-3F50B0385CD4}" presName="hierRoot2" presStyleCnt="0">
        <dgm:presLayoutVars>
          <dgm:hierBranch val="init"/>
        </dgm:presLayoutVars>
      </dgm:prSet>
      <dgm:spPr/>
    </dgm:pt>
    <dgm:pt modelId="{CE21F29C-9306-47DA-B35C-388C16ED8C6F}" type="pres">
      <dgm:prSet presAssocID="{4020DC49-9AA0-4E8E-A35C-3F50B0385CD4}" presName="rootComposite" presStyleCnt="0"/>
      <dgm:spPr/>
    </dgm:pt>
    <dgm:pt modelId="{DDF996A3-CF92-4C77-8049-B7161FCC5401}" type="pres">
      <dgm:prSet presAssocID="{4020DC49-9AA0-4E8E-A35C-3F50B0385CD4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6650AF-9615-4ACD-AC71-F2F579BBE09A}" type="pres">
      <dgm:prSet presAssocID="{4020DC49-9AA0-4E8E-A35C-3F50B0385CD4}" presName="rootConnector" presStyleLbl="node2" presStyleIdx="2" presStyleCnt="8"/>
      <dgm:spPr/>
      <dgm:t>
        <a:bodyPr/>
        <a:lstStyle/>
        <a:p>
          <a:endParaRPr lang="ru-RU"/>
        </a:p>
      </dgm:t>
    </dgm:pt>
    <dgm:pt modelId="{51FBCDAE-015C-4CF4-94CB-36144D0650C2}" type="pres">
      <dgm:prSet presAssocID="{4020DC49-9AA0-4E8E-A35C-3F50B0385CD4}" presName="hierChild4" presStyleCnt="0"/>
      <dgm:spPr/>
    </dgm:pt>
    <dgm:pt modelId="{7EBE77B3-87FF-4C7F-8E2A-A3F7C46636FC}" type="pres">
      <dgm:prSet presAssocID="{AAE8D4CA-B61F-4C49-88B9-F005B7560D9D}" presName="Name37" presStyleLbl="parChTrans1D3" presStyleIdx="2" presStyleCnt="8"/>
      <dgm:spPr/>
      <dgm:t>
        <a:bodyPr/>
        <a:lstStyle/>
        <a:p>
          <a:endParaRPr lang="ru-RU"/>
        </a:p>
      </dgm:t>
    </dgm:pt>
    <dgm:pt modelId="{62D99627-936B-4CA7-823C-6B1957E7039B}" type="pres">
      <dgm:prSet presAssocID="{F6ED859A-B9EA-4B2A-8387-2BBE2C6381F6}" presName="hierRoot2" presStyleCnt="0">
        <dgm:presLayoutVars>
          <dgm:hierBranch val="init"/>
        </dgm:presLayoutVars>
      </dgm:prSet>
      <dgm:spPr/>
    </dgm:pt>
    <dgm:pt modelId="{AF0D809E-A534-4D2F-B92C-4EA7CE7AFBA0}" type="pres">
      <dgm:prSet presAssocID="{F6ED859A-B9EA-4B2A-8387-2BBE2C6381F6}" presName="rootComposite" presStyleCnt="0"/>
      <dgm:spPr/>
    </dgm:pt>
    <dgm:pt modelId="{01C0140B-99A7-41BB-A832-B026F8CDFDA9}" type="pres">
      <dgm:prSet presAssocID="{F6ED859A-B9EA-4B2A-8387-2BBE2C6381F6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1967EF-D718-463D-BE61-374A51A3092B}" type="pres">
      <dgm:prSet presAssocID="{F6ED859A-B9EA-4B2A-8387-2BBE2C6381F6}" presName="rootConnector" presStyleLbl="node3" presStyleIdx="2" presStyleCnt="8"/>
      <dgm:spPr/>
      <dgm:t>
        <a:bodyPr/>
        <a:lstStyle/>
        <a:p>
          <a:endParaRPr lang="ru-RU"/>
        </a:p>
      </dgm:t>
    </dgm:pt>
    <dgm:pt modelId="{C9A571D9-549C-4E46-B796-278D0360F0A0}" type="pres">
      <dgm:prSet presAssocID="{F6ED859A-B9EA-4B2A-8387-2BBE2C6381F6}" presName="hierChild4" presStyleCnt="0"/>
      <dgm:spPr/>
    </dgm:pt>
    <dgm:pt modelId="{3880136D-D33E-4C8B-898E-4660D05577D9}" type="pres">
      <dgm:prSet presAssocID="{F6ED859A-B9EA-4B2A-8387-2BBE2C6381F6}" presName="hierChild5" presStyleCnt="0"/>
      <dgm:spPr/>
    </dgm:pt>
    <dgm:pt modelId="{9BCD8928-D558-4F60-8702-13045E3B4329}" type="pres">
      <dgm:prSet presAssocID="{4020DC49-9AA0-4E8E-A35C-3F50B0385CD4}" presName="hierChild5" presStyleCnt="0"/>
      <dgm:spPr/>
    </dgm:pt>
    <dgm:pt modelId="{42695067-CDED-4E42-BC53-BE2B18F16000}" type="pres">
      <dgm:prSet presAssocID="{5F04197C-4B76-4CED-B918-6905C96B1A61}" presName="Name37" presStyleLbl="parChTrans1D2" presStyleIdx="3" presStyleCnt="8"/>
      <dgm:spPr/>
      <dgm:t>
        <a:bodyPr/>
        <a:lstStyle/>
        <a:p>
          <a:endParaRPr lang="ru-RU"/>
        </a:p>
      </dgm:t>
    </dgm:pt>
    <dgm:pt modelId="{0E151221-A803-494D-998C-FB4A734A6CE8}" type="pres">
      <dgm:prSet presAssocID="{DD61D641-032C-4125-BDC4-84240EF9509E}" presName="hierRoot2" presStyleCnt="0">
        <dgm:presLayoutVars>
          <dgm:hierBranch val="init"/>
        </dgm:presLayoutVars>
      </dgm:prSet>
      <dgm:spPr/>
    </dgm:pt>
    <dgm:pt modelId="{4F1BD438-8C46-41BA-9E50-6355DB239399}" type="pres">
      <dgm:prSet presAssocID="{DD61D641-032C-4125-BDC4-84240EF9509E}" presName="rootComposite" presStyleCnt="0"/>
      <dgm:spPr/>
    </dgm:pt>
    <dgm:pt modelId="{C87AFDF7-3593-467F-B821-D03C7AED213A}" type="pres">
      <dgm:prSet presAssocID="{DD61D641-032C-4125-BDC4-84240EF9509E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9254E7-3FCD-440F-9F62-B9DE8AA60D54}" type="pres">
      <dgm:prSet presAssocID="{DD61D641-032C-4125-BDC4-84240EF9509E}" presName="rootConnector" presStyleLbl="node2" presStyleIdx="3" presStyleCnt="8"/>
      <dgm:spPr/>
      <dgm:t>
        <a:bodyPr/>
        <a:lstStyle/>
        <a:p>
          <a:endParaRPr lang="ru-RU"/>
        </a:p>
      </dgm:t>
    </dgm:pt>
    <dgm:pt modelId="{FE9E3031-C05A-4AA7-A714-101A6DB81DF7}" type="pres">
      <dgm:prSet presAssocID="{DD61D641-032C-4125-BDC4-84240EF9509E}" presName="hierChild4" presStyleCnt="0"/>
      <dgm:spPr/>
    </dgm:pt>
    <dgm:pt modelId="{7923CF98-75A0-4404-9B26-E5A50BD40DFF}" type="pres">
      <dgm:prSet presAssocID="{206D2C61-D626-4645-ACC1-752630B1B657}" presName="Name37" presStyleLbl="parChTrans1D3" presStyleIdx="3" presStyleCnt="8"/>
      <dgm:spPr/>
      <dgm:t>
        <a:bodyPr/>
        <a:lstStyle/>
        <a:p>
          <a:endParaRPr lang="ru-RU"/>
        </a:p>
      </dgm:t>
    </dgm:pt>
    <dgm:pt modelId="{ADECEB3E-BDE3-4700-9336-0538364F25E2}" type="pres">
      <dgm:prSet presAssocID="{51879BB6-995B-4E1A-A0FD-7097B5FF8171}" presName="hierRoot2" presStyleCnt="0">
        <dgm:presLayoutVars>
          <dgm:hierBranch val="init"/>
        </dgm:presLayoutVars>
      </dgm:prSet>
      <dgm:spPr/>
    </dgm:pt>
    <dgm:pt modelId="{4736B112-07E3-4950-9746-CA45064F1A22}" type="pres">
      <dgm:prSet presAssocID="{51879BB6-995B-4E1A-A0FD-7097B5FF8171}" presName="rootComposite" presStyleCnt="0"/>
      <dgm:spPr/>
    </dgm:pt>
    <dgm:pt modelId="{3D46C6CB-5A3A-45C7-B084-08841CA1C18A}" type="pres">
      <dgm:prSet presAssocID="{51879BB6-995B-4E1A-A0FD-7097B5FF8171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3DAF16-06C9-4325-94D8-2497F4228713}" type="pres">
      <dgm:prSet presAssocID="{51879BB6-995B-4E1A-A0FD-7097B5FF8171}" presName="rootConnector" presStyleLbl="node3" presStyleIdx="3" presStyleCnt="8"/>
      <dgm:spPr/>
      <dgm:t>
        <a:bodyPr/>
        <a:lstStyle/>
        <a:p>
          <a:endParaRPr lang="ru-RU"/>
        </a:p>
      </dgm:t>
    </dgm:pt>
    <dgm:pt modelId="{F1E45C0B-B439-42CB-B501-ADA08C3981A4}" type="pres">
      <dgm:prSet presAssocID="{51879BB6-995B-4E1A-A0FD-7097B5FF8171}" presName="hierChild4" presStyleCnt="0"/>
      <dgm:spPr/>
    </dgm:pt>
    <dgm:pt modelId="{C6AE6A1D-BF08-4852-8C48-0050E081F688}" type="pres">
      <dgm:prSet presAssocID="{51879BB6-995B-4E1A-A0FD-7097B5FF8171}" presName="hierChild5" presStyleCnt="0"/>
      <dgm:spPr/>
    </dgm:pt>
    <dgm:pt modelId="{8EBEA6CB-EE34-411F-ACC8-F5DBB02B91A3}" type="pres">
      <dgm:prSet presAssocID="{DD61D641-032C-4125-BDC4-84240EF9509E}" presName="hierChild5" presStyleCnt="0"/>
      <dgm:spPr/>
    </dgm:pt>
    <dgm:pt modelId="{36851BF5-9024-4066-92E3-300EA7A84ECD}" type="pres">
      <dgm:prSet presAssocID="{AA1A64FF-C166-4A7A-9F55-92AD95FF14AE}" presName="Name37" presStyleLbl="parChTrans1D2" presStyleIdx="4" presStyleCnt="8"/>
      <dgm:spPr/>
      <dgm:t>
        <a:bodyPr/>
        <a:lstStyle/>
        <a:p>
          <a:endParaRPr lang="ru-RU"/>
        </a:p>
      </dgm:t>
    </dgm:pt>
    <dgm:pt modelId="{E4411218-3B84-4567-ABB8-C98DC1D57F2F}" type="pres">
      <dgm:prSet presAssocID="{8AB49EEF-76B4-4928-88AD-96A00E0B9E02}" presName="hierRoot2" presStyleCnt="0">
        <dgm:presLayoutVars>
          <dgm:hierBranch val="init"/>
        </dgm:presLayoutVars>
      </dgm:prSet>
      <dgm:spPr/>
    </dgm:pt>
    <dgm:pt modelId="{AF21E81E-64E3-4A7C-A878-92B4B4FFD7B1}" type="pres">
      <dgm:prSet presAssocID="{8AB49EEF-76B4-4928-88AD-96A00E0B9E02}" presName="rootComposite" presStyleCnt="0"/>
      <dgm:spPr/>
    </dgm:pt>
    <dgm:pt modelId="{51C4018D-0E82-4720-A950-C10E84F0EDCB}" type="pres">
      <dgm:prSet presAssocID="{8AB49EEF-76B4-4928-88AD-96A00E0B9E02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992161-60CF-4D2A-ACB0-5280B3D1BCE5}" type="pres">
      <dgm:prSet presAssocID="{8AB49EEF-76B4-4928-88AD-96A00E0B9E02}" presName="rootConnector" presStyleLbl="node2" presStyleIdx="4" presStyleCnt="8"/>
      <dgm:spPr/>
      <dgm:t>
        <a:bodyPr/>
        <a:lstStyle/>
        <a:p>
          <a:endParaRPr lang="ru-RU"/>
        </a:p>
      </dgm:t>
    </dgm:pt>
    <dgm:pt modelId="{E5B97888-F7E9-4B6E-9159-A271801BABA0}" type="pres">
      <dgm:prSet presAssocID="{8AB49EEF-76B4-4928-88AD-96A00E0B9E02}" presName="hierChild4" presStyleCnt="0"/>
      <dgm:spPr/>
    </dgm:pt>
    <dgm:pt modelId="{973D315E-089E-41C8-A49C-E03465201FE7}" type="pres">
      <dgm:prSet presAssocID="{80759BD4-4587-4840-AFC3-2F822105D228}" presName="Name37" presStyleLbl="parChTrans1D3" presStyleIdx="4" presStyleCnt="8"/>
      <dgm:spPr/>
      <dgm:t>
        <a:bodyPr/>
        <a:lstStyle/>
        <a:p>
          <a:endParaRPr lang="ru-RU"/>
        </a:p>
      </dgm:t>
    </dgm:pt>
    <dgm:pt modelId="{EF6E6E6A-B7C4-465C-BECA-2FD6679FE5F7}" type="pres">
      <dgm:prSet presAssocID="{0EF88A3C-016A-479E-AA47-4C57A66EFEDC}" presName="hierRoot2" presStyleCnt="0">
        <dgm:presLayoutVars>
          <dgm:hierBranch val="init"/>
        </dgm:presLayoutVars>
      </dgm:prSet>
      <dgm:spPr/>
    </dgm:pt>
    <dgm:pt modelId="{7A60A8AE-C71E-4A0F-BA6D-D8E6632964B6}" type="pres">
      <dgm:prSet presAssocID="{0EF88A3C-016A-479E-AA47-4C57A66EFEDC}" presName="rootComposite" presStyleCnt="0"/>
      <dgm:spPr/>
    </dgm:pt>
    <dgm:pt modelId="{4ACBEBB0-005C-47AF-ACAD-05F1E2A63A3D}" type="pres">
      <dgm:prSet presAssocID="{0EF88A3C-016A-479E-AA47-4C57A66EFEDC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C08AD2-5EC7-482E-9C3B-C71123D51D3B}" type="pres">
      <dgm:prSet presAssocID="{0EF88A3C-016A-479E-AA47-4C57A66EFEDC}" presName="rootConnector" presStyleLbl="node3" presStyleIdx="4" presStyleCnt="8"/>
      <dgm:spPr/>
      <dgm:t>
        <a:bodyPr/>
        <a:lstStyle/>
        <a:p>
          <a:endParaRPr lang="ru-RU"/>
        </a:p>
      </dgm:t>
    </dgm:pt>
    <dgm:pt modelId="{C29C7456-37CC-4CC6-AC50-47CCE09B6D9A}" type="pres">
      <dgm:prSet presAssocID="{0EF88A3C-016A-479E-AA47-4C57A66EFEDC}" presName="hierChild4" presStyleCnt="0"/>
      <dgm:spPr/>
    </dgm:pt>
    <dgm:pt modelId="{1600F017-CE94-4C40-A4CB-2C086B01E37B}" type="pres">
      <dgm:prSet presAssocID="{0EF88A3C-016A-479E-AA47-4C57A66EFEDC}" presName="hierChild5" presStyleCnt="0"/>
      <dgm:spPr/>
    </dgm:pt>
    <dgm:pt modelId="{A021CFFB-AEA3-4F3C-83C9-3B05761CAD79}" type="pres">
      <dgm:prSet presAssocID="{8AB49EEF-76B4-4928-88AD-96A00E0B9E02}" presName="hierChild5" presStyleCnt="0"/>
      <dgm:spPr/>
    </dgm:pt>
    <dgm:pt modelId="{93D58357-D700-4B07-B5E8-78E1E1C4D81D}" type="pres">
      <dgm:prSet presAssocID="{9732B0A9-833A-4453-8C24-760347714960}" presName="hierChild3" presStyleCnt="0"/>
      <dgm:spPr/>
    </dgm:pt>
    <dgm:pt modelId="{65B617C0-00D0-48F5-9D4C-2CD72097F4D6}" type="pres">
      <dgm:prSet presAssocID="{31B58EFB-8EFF-4DA0-8CA9-FDAC9E8B04D7}" presName="hierRoot1" presStyleCnt="0">
        <dgm:presLayoutVars>
          <dgm:hierBranch val="init"/>
        </dgm:presLayoutVars>
      </dgm:prSet>
      <dgm:spPr/>
    </dgm:pt>
    <dgm:pt modelId="{BC12D2EE-9599-44A1-AA40-E945BF3DFB9A}" type="pres">
      <dgm:prSet presAssocID="{31B58EFB-8EFF-4DA0-8CA9-FDAC9E8B04D7}" presName="rootComposite1" presStyleCnt="0"/>
      <dgm:spPr/>
    </dgm:pt>
    <dgm:pt modelId="{452D23AF-0D12-430B-9333-4E3ED55F2AD4}" type="pres">
      <dgm:prSet presAssocID="{31B58EFB-8EFF-4DA0-8CA9-FDAC9E8B04D7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45545A-7325-41D7-A9A5-EDBB6AFFE46E}" type="pres">
      <dgm:prSet presAssocID="{31B58EFB-8EFF-4DA0-8CA9-FDAC9E8B04D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53E2946-1038-407D-8797-A9298825740F}" type="pres">
      <dgm:prSet presAssocID="{31B58EFB-8EFF-4DA0-8CA9-FDAC9E8B04D7}" presName="hierChild2" presStyleCnt="0"/>
      <dgm:spPr/>
    </dgm:pt>
    <dgm:pt modelId="{0CCD1788-62F9-4534-ACE8-13755C0F695A}" type="pres">
      <dgm:prSet presAssocID="{2E18A891-6F3C-4DFE-A3D0-BB361B7BC907}" presName="Name37" presStyleLbl="parChTrans1D2" presStyleIdx="5" presStyleCnt="8"/>
      <dgm:spPr/>
      <dgm:t>
        <a:bodyPr/>
        <a:lstStyle/>
        <a:p>
          <a:endParaRPr lang="ru-RU"/>
        </a:p>
      </dgm:t>
    </dgm:pt>
    <dgm:pt modelId="{D31C2D8A-1450-4242-96E4-4EDFDAC09D62}" type="pres">
      <dgm:prSet presAssocID="{228B2232-82E7-49B0-88D3-F3304D44AABC}" presName="hierRoot2" presStyleCnt="0">
        <dgm:presLayoutVars>
          <dgm:hierBranch val="init"/>
        </dgm:presLayoutVars>
      </dgm:prSet>
      <dgm:spPr/>
    </dgm:pt>
    <dgm:pt modelId="{A2EEDDB8-29E9-4B9F-924B-0C8757952F70}" type="pres">
      <dgm:prSet presAssocID="{228B2232-82E7-49B0-88D3-F3304D44AABC}" presName="rootComposite" presStyleCnt="0"/>
      <dgm:spPr/>
    </dgm:pt>
    <dgm:pt modelId="{DFB13208-0FC5-453A-B7E0-0C047486B9F9}" type="pres">
      <dgm:prSet presAssocID="{228B2232-82E7-49B0-88D3-F3304D44AABC}" presName="rootText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9734B5-111C-4BDE-A8CF-A1E0256B9306}" type="pres">
      <dgm:prSet presAssocID="{228B2232-82E7-49B0-88D3-F3304D44AABC}" presName="rootConnector" presStyleLbl="node2" presStyleIdx="5" presStyleCnt="8"/>
      <dgm:spPr/>
      <dgm:t>
        <a:bodyPr/>
        <a:lstStyle/>
        <a:p>
          <a:endParaRPr lang="ru-RU"/>
        </a:p>
      </dgm:t>
    </dgm:pt>
    <dgm:pt modelId="{31A92233-500D-4536-A876-A91388F73AB8}" type="pres">
      <dgm:prSet presAssocID="{228B2232-82E7-49B0-88D3-F3304D44AABC}" presName="hierChild4" presStyleCnt="0"/>
      <dgm:spPr/>
    </dgm:pt>
    <dgm:pt modelId="{3D0C3916-0BB4-439B-B3FA-4332BB42615D}" type="pres">
      <dgm:prSet presAssocID="{2990EC9E-88DE-4EE6-83A0-731FE39632B2}" presName="Name37" presStyleLbl="parChTrans1D3" presStyleIdx="5" presStyleCnt="8"/>
      <dgm:spPr/>
      <dgm:t>
        <a:bodyPr/>
        <a:lstStyle/>
        <a:p>
          <a:endParaRPr lang="ru-RU"/>
        </a:p>
      </dgm:t>
    </dgm:pt>
    <dgm:pt modelId="{BB22B2F7-EF27-4513-9B14-E81D2B9B8CC7}" type="pres">
      <dgm:prSet presAssocID="{928EE8D5-0DA4-427C-9B00-864F722A3F07}" presName="hierRoot2" presStyleCnt="0">
        <dgm:presLayoutVars>
          <dgm:hierBranch val="init"/>
        </dgm:presLayoutVars>
      </dgm:prSet>
      <dgm:spPr/>
    </dgm:pt>
    <dgm:pt modelId="{C110EF74-EE1C-4473-A9D6-B22FCDCA9E97}" type="pres">
      <dgm:prSet presAssocID="{928EE8D5-0DA4-427C-9B00-864F722A3F07}" presName="rootComposite" presStyleCnt="0"/>
      <dgm:spPr/>
    </dgm:pt>
    <dgm:pt modelId="{D5FAEEB9-6D20-4CCF-BC0A-1982A41BD251}" type="pres">
      <dgm:prSet presAssocID="{928EE8D5-0DA4-427C-9B00-864F722A3F07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CBD943-33B6-4D3C-A059-BC8999295ECD}" type="pres">
      <dgm:prSet presAssocID="{928EE8D5-0DA4-427C-9B00-864F722A3F07}" presName="rootConnector" presStyleLbl="node3" presStyleIdx="5" presStyleCnt="8"/>
      <dgm:spPr/>
      <dgm:t>
        <a:bodyPr/>
        <a:lstStyle/>
        <a:p>
          <a:endParaRPr lang="ru-RU"/>
        </a:p>
      </dgm:t>
    </dgm:pt>
    <dgm:pt modelId="{CF5EF0DC-0AAF-45E6-9C2D-1DAC2C554935}" type="pres">
      <dgm:prSet presAssocID="{928EE8D5-0DA4-427C-9B00-864F722A3F07}" presName="hierChild4" presStyleCnt="0"/>
      <dgm:spPr/>
    </dgm:pt>
    <dgm:pt modelId="{C56D3F6D-70B6-4807-AB2D-B963A0B4F5F1}" type="pres">
      <dgm:prSet presAssocID="{928EE8D5-0DA4-427C-9B00-864F722A3F07}" presName="hierChild5" presStyleCnt="0"/>
      <dgm:spPr/>
    </dgm:pt>
    <dgm:pt modelId="{DCF5D708-8AA7-4241-A126-743A6142A9C4}" type="pres">
      <dgm:prSet presAssocID="{228B2232-82E7-49B0-88D3-F3304D44AABC}" presName="hierChild5" presStyleCnt="0"/>
      <dgm:spPr/>
    </dgm:pt>
    <dgm:pt modelId="{629B6B21-3F55-452D-99B0-DF4B6E3B4ABD}" type="pres">
      <dgm:prSet presAssocID="{7D73ACA6-401B-407E-9CE4-89366E62B29A}" presName="Name37" presStyleLbl="parChTrans1D2" presStyleIdx="6" presStyleCnt="8"/>
      <dgm:spPr/>
      <dgm:t>
        <a:bodyPr/>
        <a:lstStyle/>
        <a:p>
          <a:endParaRPr lang="ru-RU"/>
        </a:p>
      </dgm:t>
    </dgm:pt>
    <dgm:pt modelId="{FB0F1604-B6F9-4D5F-8034-2E2EC59A80D8}" type="pres">
      <dgm:prSet presAssocID="{B1696A26-0DB3-4F1E-ADBF-A0ECE3E30A47}" presName="hierRoot2" presStyleCnt="0">
        <dgm:presLayoutVars>
          <dgm:hierBranch val="init"/>
        </dgm:presLayoutVars>
      </dgm:prSet>
      <dgm:spPr/>
    </dgm:pt>
    <dgm:pt modelId="{C9DB07A0-EE8D-410D-BA35-E20D5D5519D7}" type="pres">
      <dgm:prSet presAssocID="{B1696A26-0DB3-4F1E-ADBF-A0ECE3E30A47}" presName="rootComposite" presStyleCnt="0"/>
      <dgm:spPr/>
    </dgm:pt>
    <dgm:pt modelId="{B7BFB6B9-F9BE-4B86-B5E5-26F63B242FA9}" type="pres">
      <dgm:prSet presAssocID="{B1696A26-0DB3-4F1E-ADBF-A0ECE3E30A47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56FFB-DFBE-43A6-85AA-890013B6B87E}" type="pres">
      <dgm:prSet presAssocID="{B1696A26-0DB3-4F1E-ADBF-A0ECE3E30A47}" presName="rootConnector" presStyleLbl="node2" presStyleIdx="6" presStyleCnt="8"/>
      <dgm:spPr/>
      <dgm:t>
        <a:bodyPr/>
        <a:lstStyle/>
        <a:p>
          <a:endParaRPr lang="ru-RU"/>
        </a:p>
      </dgm:t>
    </dgm:pt>
    <dgm:pt modelId="{BEDA786F-7F57-4ADA-8E37-062F74EF1249}" type="pres">
      <dgm:prSet presAssocID="{B1696A26-0DB3-4F1E-ADBF-A0ECE3E30A47}" presName="hierChild4" presStyleCnt="0"/>
      <dgm:spPr/>
    </dgm:pt>
    <dgm:pt modelId="{F3D5762A-D35B-472A-8589-18BE6A10CB22}" type="pres">
      <dgm:prSet presAssocID="{852A8AD4-B1E7-4D31-A456-0B58B17B6B52}" presName="Name37" presStyleLbl="parChTrans1D3" presStyleIdx="6" presStyleCnt="8"/>
      <dgm:spPr/>
      <dgm:t>
        <a:bodyPr/>
        <a:lstStyle/>
        <a:p>
          <a:endParaRPr lang="ru-RU"/>
        </a:p>
      </dgm:t>
    </dgm:pt>
    <dgm:pt modelId="{113DDA59-5740-4CA3-BA86-9B5607EE5AF2}" type="pres">
      <dgm:prSet presAssocID="{FBB79414-C786-4309-B026-7D8F03DF1226}" presName="hierRoot2" presStyleCnt="0">
        <dgm:presLayoutVars>
          <dgm:hierBranch val="init"/>
        </dgm:presLayoutVars>
      </dgm:prSet>
      <dgm:spPr/>
    </dgm:pt>
    <dgm:pt modelId="{85242744-13F7-4D5C-8998-E43D23619A17}" type="pres">
      <dgm:prSet presAssocID="{FBB79414-C786-4309-B026-7D8F03DF1226}" presName="rootComposite" presStyleCnt="0"/>
      <dgm:spPr/>
    </dgm:pt>
    <dgm:pt modelId="{A4AD9E65-DA90-4BBE-8A8B-6AC7EF950927}" type="pres">
      <dgm:prSet presAssocID="{FBB79414-C786-4309-B026-7D8F03DF1226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0F71CC-92CD-4EC5-BE99-B6B8F251D929}" type="pres">
      <dgm:prSet presAssocID="{FBB79414-C786-4309-B026-7D8F03DF1226}" presName="rootConnector" presStyleLbl="node3" presStyleIdx="6" presStyleCnt="8"/>
      <dgm:spPr/>
      <dgm:t>
        <a:bodyPr/>
        <a:lstStyle/>
        <a:p>
          <a:endParaRPr lang="ru-RU"/>
        </a:p>
      </dgm:t>
    </dgm:pt>
    <dgm:pt modelId="{51336ED4-D627-42CD-A7E9-12EA5DAA9F07}" type="pres">
      <dgm:prSet presAssocID="{FBB79414-C786-4309-B026-7D8F03DF1226}" presName="hierChild4" presStyleCnt="0"/>
      <dgm:spPr/>
    </dgm:pt>
    <dgm:pt modelId="{FC0CD740-D0ED-44A9-8C79-8380896CC992}" type="pres">
      <dgm:prSet presAssocID="{FBB79414-C786-4309-B026-7D8F03DF1226}" presName="hierChild5" presStyleCnt="0"/>
      <dgm:spPr/>
    </dgm:pt>
    <dgm:pt modelId="{4E69D702-3F92-4379-B664-8C6058A7D34C}" type="pres">
      <dgm:prSet presAssocID="{B1696A26-0DB3-4F1E-ADBF-A0ECE3E30A47}" presName="hierChild5" presStyleCnt="0"/>
      <dgm:spPr/>
    </dgm:pt>
    <dgm:pt modelId="{E4117C67-FE1F-4747-B327-03FD6BD6854D}" type="pres">
      <dgm:prSet presAssocID="{FC8BAA2C-8180-4CAC-B0F7-F1246FA8B2DC}" presName="Name37" presStyleLbl="parChTrans1D2" presStyleIdx="7" presStyleCnt="8"/>
      <dgm:spPr/>
      <dgm:t>
        <a:bodyPr/>
        <a:lstStyle/>
        <a:p>
          <a:endParaRPr lang="ru-RU"/>
        </a:p>
      </dgm:t>
    </dgm:pt>
    <dgm:pt modelId="{9D6673D6-1C29-444F-9869-81DA1A74A4A6}" type="pres">
      <dgm:prSet presAssocID="{654D437B-751D-4570-993A-B82B51E1656D}" presName="hierRoot2" presStyleCnt="0">
        <dgm:presLayoutVars>
          <dgm:hierBranch val="init"/>
        </dgm:presLayoutVars>
      </dgm:prSet>
      <dgm:spPr/>
    </dgm:pt>
    <dgm:pt modelId="{D8E77497-D03A-4BED-BCEF-0DB9A180C22D}" type="pres">
      <dgm:prSet presAssocID="{654D437B-751D-4570-993A-B82B51E1656D}" presName="rootComposite" presStyleCnt="0"/>
      <dgm:spPr/>
    </dgm:pt>
    <dgm:pt modelId="{5CD95D04-1812-4EA8-87E7-CBD724B94CDC}" type="pres">
      <dgm:prSet presAssocID="{654D437B-751D-4570-993A-B82B51E1656D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77F0CA-41A1-4591-8B78-95333B39E241}" type="pres">
      <dgm:prSet presAssocID="{654D437B-751D-4570-993A-B82B51E1656D}" presName="rootConnector" presStyleLbl="node2" presStyleIdx="7" presStyleCnt="8"/>
      <dgm:spPr/>
      <dgm:t>
        <a:bodyPr/>
        <a:lstStyle/>
        <a:p>
          <a:endParaRPr lang="ru-RU"/>
        </a:p>
      </dgm:t>
    </dgm:pt>
    <dgm:pt modelId="{DF26D147-678B-407A-816B-0B555347E7E8}" type="pres">
      <dgm:prSet presAssocID="{654D437B-751D-4570-993A-B82B51E1656D}" presName="hierChild4" presStyleCnt="0"/>
      <dgm:spPr/>
    </dgm:pt>
    <dgm:pt modelId="{9061D387-3EE4-48AA-98EE-727BEF2D964F}" type="pres">
      <dgm:prSet presAssocID="{29C254E6-824E-4431-B566-A88397E00F29}" presName="Name37" presStyleLbl="parChTrans1D3" presStyleIdx="7" presStyleCnt="8"/>
      <dgm:spPr/>
      <dgm:t>
        <a:bodyPr/>
        <a:lstStyle/>
        <a:p>
          <a:endParaRPr lang="ru-RU"/>
        </a:p>
      </dgm:t>
    </dgm:pt>
    <dgm:pt modelId="{E8E9CB5F-2796-4064-80B9-0AFB1FCBCCAC}" type="pres">
      <dgm:prSet presAssocID="{8064BCB2-EB59-42BC-B041-27559C055D4C}" presName="hierRoot2" presStyleCnt="0">
        <dgm:presLayoutVars>
          <dgm:hierBranch val="init"/>
        </dgm:presLayoutVars>
      </dgm:prSet>
      <dgm:spPr/>
    </dgm:pt>
    <dgm:pt modelId="{711E2DE8-C21E-4EC0-92A4-2E4945EDB025}" type="pres">
      <dgm:prSet presAssocID="{8064BCB2-EB59-42BC-B041-27559C055D4C}" presName="rootComposite" presStyleCnt="0"/>
      <dgm:spPr/>
    </dgm:pt>
    <dgm:pt modelId="{E616B328-E9EB-484B-9255-338967003D66}" type="pres">
      <dgm:prSet presAssocID="{8064BCB2-EB59-42BC-B041-27559C055D4C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E6F4F2-7D0C-4F75-BF27-6FB328EB2205}" type="pres">
      <dgm:prSet presAssocID="{8064BCB2-EB59-42BC-B041-27559C055D4C}" presName="rootConnector" presStyleLbl="node3" presStyleIdx="7" presStyleCnt="8"/>
      <dgm:spPr/>
      <dgm:t>
        <a:bodyPr/>
        <a:lstStyle/>
        <a:p>
          <a:endParaRPr lang="ru-RU"/>
        </a:p>
      </dgm:t>
    </dgm:pt>
    <dgm:pt modelId="{C349D3E3-EEB2-475C-813D-FCC6E16AD590}" type="pres">
      <dgm:prSet presAssocID="{8064BCB2-EB59-42BC-B041-27559C055D4C}" presName="hierChild4" presStyleCnt="0"/>
      <dgm:spPr/>
    </dgm:pt>
    <dgm:pt modelId="{E04DF39D-C4C3-42C0-8CE7-0516FD55A1F1}" type="pres">
      <dgm:prSet presAssocID="{8064BCB2-EB59-42BC-B041-27559C055D4C}" presName="hierChild5" presStyleCnt="0"/>
      <dgm:spPr/>
    </dgm:pt>
    <dgm:pt modelId="{ABF8AF8C-2645-4059-9F3F-B1E0FE9D5065}" type="pres">
      <dgm:prSet presAssocID="{654D437B-751D-4570-993A-B82B51E1656D}" presName="hierChild5" presStyleCnt="0"/>
      <dgm:spPr/>
    </dgm:pt>
    <dgm:pt modelId="{D5C832B7-F6F7-483E-88B8-23386B3A882A}" type="pres">
      <dgm:prSet presAssocID="{31B58EFB-8EFF-4DA0-8CA9-FDAC9E8B04D7}" presName="hierChild3" presStyleCnt="0"/>
      <dgm:spPr/>
    </dgm:pt>
  </dgm:ptLst>
  <dgm:cxnLst>
    <dgm:cxn modelId="{ABDB691A-5B8F-407B-A0D3-659B7EFAC6AE}" type="presOf" srcId="{0EF88A3C-016A-479E-AA47-4C57A66EFEDC}" destId="{4ACBEBB0-005C-47AF-ACAD-05F1E2A63A3D}" srcOrd="0" destOrd="0" presId="urn:microsoft.com/office/officeart/2005/8/layout/orgChart1"/>
    <dgm:cxn modelId="{B14776D1-8C3F-4D95-BEBE-497064C832AB}" type="presOf" srcId="{51879BB6-995B-4E1A-A0FD-7097B5FF8171}" destId="{713DAF16-06C9-4325-94D8-2497F4228713}" srcOrd="1" destOrd="0" presId="urn:microsoft.com/office/officeart/2005/8/layout/orgChart1"/>
    <dgm:cxn modelId="{70B36791-C377-40FD-9FC9-E54427BBEFD0}" type="presOf" srcId="{63F385CA-21F3-4A27-BD3A-A1442C2D6D82}" destId="{437235B2-8F03-429E-B6D8-0961B3ED3FE7}" srcOrd="0" destOrd="0" presId="urn:microsoft.com/office/officeart/2005/8/layout/orgChart1"/>
    <dgm:cxn modelId="{07DBC62E-C90F-4FE6-AAD9-BA271A5C77EC}" srcId="{4020DC49-9AA0-4E8E-A35C-3F50B0385CD4}" destId="{F6ED859A-B9EA-4B2A-8387-2BBE2C6381F6}" srcOrd="0" destOrd="0" parTransId="{AAE8D4CA-B61F-4C49-88B9-F005B7560D9D}" sibTransId="{01C09DA4-3A92-4017-9AD0-6BB74AA8EE3C}"/>
    <dgm:cxn modelId="{05D8CDAB-C546-4781-9729-E6F338D58A4E}" type="presOf" srcId="{2C920BD6-D6A5-4C54-81A5-8509198A50D9}" destId="{8C7D97DE-FCBD-4773-AB86-EC6427D46E41}" srcOrd="1" destOrd="0" presId="urn:microsoft.com/office/officeart/2005/8/layout/orgChart1"/>
    <dgm:cxn modelId="{D4538A8F-1A3D-4F6E-8B90-92BE5879A4FB}" srcId="{DD61D641-032C-4125-BDC4-84240EF9509E}" destId="{51879BB6-995B-4E1A-A0FD-7097B5FF8171}" srcOrd="0" destOrd="0" parTransId="{206D2C61-D626-4645-ACC1-752630B1B657}" sibTransId="{7E66F032-5BA9-46AC-AC7F-61FEAE8FC60D}"/>
    <dgm:cxn modelId="{260F785F-246C-4E54-BD40-47F890465FE4}" type="presOf" srcId="{F6ED859A-B9EA-4B2A-8387-2BBE2C6381F6}" destId="{9E1967EF-D718-463D-BE61-374A51A3092B}" srcOrd="1" destOrd="0" presId="urn:microsoft.com/office/officeart/2005/8/layout/orgChart1"/>
    <dgm:cxn modelId="{A5781DEC-F4C9-451B-AF5F-3709113D8DC5}" srcId="{9732B0A9-833A-4453-8C24-760347714960}" destId="{DD61D641-032C-4125-BDC4-84240EF9509E}" srcOrd="1" destOrd="0" parTransId="{5F04197C-4B76-4CED-B918-6905C96B1A61}" sibTransId="{329A8177-BBAD-4D50-AD5F-F27A7F703F33}"/>
    <dgm:cxn modelId="{13FCAED9-B593-4DE8-826F-1AD0FEB2894E}" srcId="{654D437B-751D-4570-993A-B82B51E1656D}" destId="{8064BCB2-EB59-42BC-B041-27559C055D4C}" srcOrd="0" destOrd="0" parTransId="{29C254E6-824E-4431-B566-A88397E00F29}" sibTransId="{726861B6-17C3-4348-A4F0-94253F84F83B}"/>
    <dgm:cxn modelId="{FE085ACD-3D14-49FE-B429-F15AFEC222CB}" type="presOf" srcId="{DB07A469-9220-46F3-92C4-C34AF3848DBC}" destId="{9425D4A6-9E7E-4844-A520-5A280F844156}" srcOrd="0" destOrd="0" presId="urn:microsoft.com/office/officeart/2005/8/layout/orgChart1"/>
    <dgm:cxn modelId="{F4107332-5267-424B-BAFE-7C334D017966}" type="presOf" srcId="{F6ED859A-B9EA-4B2A-8387-2BBE2C6381F6}" destId="{01C0140B-99A7-41BB-A832-B026F8CDFDA9}" srcOrd="0" destOrd="0" presId="urn:microsoft.com/office/officeart/2005/8/layout/orgChart1"/>
    <dgm:cxn modelId="{7B0FFCF0-1356-4035-87E7-7CD24030C343}" srcId="{8AB49EEF-76B4-4928-88AD-96A00E0B9E02}" destId="{0EF88A3C-016A-479E-AA47-4C57A66EFEDC}" srcOrd="0" destOrd="0" parTransId="{80759BD4-4587-4840-AFC3-2F822105D228}" sibTransId="{B7D307D6-71C5-498B-A836-8B3277669837}"/>
    <dgm:cxn modelId="{D2BCC81E-53BF-454B-870E-651BF2424539}" srcId="{9732B0A9-833A-4453-8C24-760347714960}" destId="{4020DC49-9AA0-4E8E-A35C-3F50B0385CD4}" srcOrd="0" destOrd="0" parTransId="{B54AB43E-AA7E-43F6-8228-7FAA0D3AAF2B}" sibTransId="{38FD7487-FD67-4647-A658-F275D6E62F9D}"/>
    <dgm:cxn modelId="{DB73BA13-9AB9-45AA-BB71-374792F72CDB}" srcId="{80CF3B58-C66C-4A52-8B80-299BAB274D5E}" destId="{9732B0A9-833A-4453-8C24-760347714960}" srcOrd="1" destOrd="0" parTransId="{539D35C3-DC12-4378-BEF9-6B127EA41D08}" sibTransId="{94D7AACC-AD56-4177-A72D-8AF8BDE97161}"/>
    <dgm:cxn modelId="{DADBB179-5AAB-409E-B06B-015837C26136}" type="presOf" srcId="{05026ED3-5495-47E2-BB8F-44268EFABAB0}" destId="{93AC9FF0-2045-4EB1-A474-8D957671F26F}" srcOrd="0" destOrd="0" presId="urn:microsoft.com/office/officeart/2005/8/layout/orgChart1"/>
    <dgm:cxn modelId="{1DEDAC88-B08F-48CB-9B9F-0078DC5435F8}" srcId="{80CF3B58-C66C-4A52-8B80-299BAB274D5E}" destId="{2C920BD6-D6A5-4C54-81A5-8509198A50D9}" srcOrd="0" destOrd="0" parTransId="{561554BD-27AC-4A19-81EF-23CFC3AA2A73}" sibTransId="{7C635F0B-2B78-42EB-853C-D9C8AFF323D2}"/>
    <dgm:cxn modelId="{856B08E7-5402-4F90-AB49-E0B944D12F8C}" type="presOf" srcId="{2990EC9E-88DE-4EE6-83A0-731FE39632B2}" destId="{3D0C3916-0BB4-439B-B3FA-4332BB42615D}" srcOrd="0" destOrd="0" presId="urn:microsoft.com/office/officeart/2005/8/layout/orgChart1"/>
    <dgm:cxn modelId="{830A2542-3D12-4F59-8BA4-1D370154B229}" type="presOf" srcId="{2C920BD6-D6A5-4C54-81A5-8509198A50D9}" destId="{52443369-4CCD-4DDE-998E-D601738C3302}" srcOrd="0" destOrd="0" presId="urn:microsoft.com/office/officeart/2005/8/layout/orgChart1"/>
    <dgm:cxn modelId="{C346246C-B172-41BF-9AAF-1726A2382EC2}" type="presOf" srcId="{6C3194AE-0E2C-4788-A2FD-1E5C148ECF4E}" destId="{8336AB9D-6B4F-41CB-A35D-E1270EB83256}" srcOrd="0" destOrd="0" presId="urn:microsoft.com/office/officeart/2005/8/layout/orgChart1"/>
    <dgm:cxn modelId="{DB2C41B0-E3EE-473B-B732-57F07C923ED4}" type="presOf" srcId="{63F385CA-21F3-4A27-BD3A-A1442C2D6D82}" destId="{E611A404-7203-423E-96EF-7813FD3607A7}" srcOrd="1" destOrd="0" presId="urn:microsoft.com/office/officeart/2005/8/layout/orgChart1"/>
    <dgm:cxn modelId="{55A00D72-211F-4498-90FA-C2CF316F7BB5}" type="presOf" srcId="{05026ED3-5495-47E2-BB8F-44268EFABAB0}" destId="{12953DBB-F0B3-4095-9F46-259B291514AD}" srcOrd="1" destOrd="0" presId="urn:microsoft.com/office/officeart/2005/8/layout/orgChart1"/>
    <dgm:cxn modelId="{3150CCDE-B776-46FE-B64D-3A4135B044A1}" type="presOf" srcId="{FC8BAA2C-8180-4CAC-B0F7-F1246FA8B2DC}" destId="{E4117C67-FE1F-4747-B327-03FD6BD6854D}" srcOrd="0" destOrd="0" presId="urn:microsoft.com/office/officeart/2005/8/layout/orgChart1"/>
    <dgm:cxn modelId="{C7BF0F1E-CE9D-4BFF-9FA9-59F1CBE0BEF9}" type="presOf" srcId="{E8BF1888-0058-46DC-9D78-CC62E7FCA034}" destId="{A3B83402-9BA7-47A3-9528-0B4A57158E1D}" srcOrd="0" destOrd="0" presId="urn:microsoft.com/office/officeart/2005/8/layout/orgChart1"/>
    <dgm:cxn modelId="{621A42C6-257E-445B-B66D-6B27688E8345}" srcId="{2C920BD6-D6A5-4C54-81A5-8509198A50D9}" destId="{05026ED3-5495-47E2-BB8F-44268EFABAB0}" srcOrd="1" destOrd="0" parTransId="{D28EC7B7-AF9A-4AFD-BCAE-E5601D0695A2}" sibTransId="{32CEC0C5-E914-4CCC-86B7-C60B0410D686}"/>
    <dgm:cxn modelId="{30D7133A-D273-413F-AD15-9654906EA5E3}" type="presOf" srcId="{31B58EFB-8EFF-4DA0-8CA9-FDAC9E8B04D7}" destId="{452D23AF-0D12-430B-9333-4E3ED55F2AD4}" srcOrd="0" destOrd="0" presId="urn:microsoft.com/office/officeart/2005/8/layout/orgChart1"/>
    <dgm:cxn modelId="{E813B73A-79BE-4D6A-B087-854B3C32CCDA}" type="presOf" srcId="{7D73ACA6-401B-407E-9CE4-89366E62B29A}" destId="{629B6B21-3F55-452D-99B0-DF4B6E3B4ABD}" srcOrd="0" destOrd="0" presId="urn:microsoft.com/office/officeart/2005/8/layout/orgChart1"/>
    <dgm:cxn modelId="{7FFB22C1-90CC-4D99-A196-AA8A8632AE2E}" srcId="{9732B0A9-833A-4453-8C24-760347714960}" destId="{8AB49EEF-76B4-4928-88AD-96A00E0B9E02}" srcOrd="2" destOrd="0" parTransId="{AA1A64FF-C166-4A7A-9F55-92AD95FF14AE}" sibTransId="{CFD272EE-0BB0-4AF5-88C5-FB9DEDB5502F}"/>
    <dgm:cxn modelId="{F4464545-6CE9-44D2-BEFF-BEE48487BD3F}" srcId="{B1696A26-0DB3-4F1E-ADBF-A0ECE3E30A47}" destId="{FBB79414-C786-4309-B026-7D8F03DF1226}" srcOrd="0" destOrd="0" parTransId="{852A8AD4-B1E7-4D31-A456-0B58B17B6B52}" sibTransId="{82F1FEB3-514E-428F-A460-767C971486FD}"/>
    <dgm:cxn modelId="{6C4152F4-32EE-4698-934B-9AB84A8147FE}" type="presOf" srcId="{D2AEF7E3-562E-42F3-9A79-1BB4FA3CDCE4}" destId="{185BC4FD-C00B-4A49-8255-3F3700B09345}" srcOrd="0" destOrd="0" presId="urn:microsoft.com/office/officeart/2005/8/layout/orgChart1"/>
    <dgm:cxn modelId="{FBC8AB7A-D493-4052-88FF-048274014F9D}" type="presOf" srcId="{D28EC7B7-AF9A-4AFD-BCAE-E5601D0695A2}" destId="{26AB92CC-A0C3-4D79-B663-248F50715B0B}" srcOrd="0" destOrd="0" presId="urn:microsoft.com/office/officeart/2005/8/layout/orgChart1"/>
    <dgm:cxn modelId="{0552853C-C127-43DB-9FCE-B8ED6314837B}" type="presOf" srcId="{B54AB43E-AA7E-43F6-8228-7FAA0D3AAF2B}" destId="{D58633DD-07CE-46EF-8A02-C5CCBD3DA562}" srcOrd="0" destOrd="0" presId="urn:microsoft.com/office/officeart/2005/8/layout/orgChart1"/>
    <dgm:cxn modelId="{F2A1B240-C7A8-4F4F-A6EC-C75CAE030EA5}" type="presOf" srcId="{AAE8D4CA-B61F-4C49-88B9-F005B7560D9D}" destId="{7EBE77B3-87FF-4C7F-8E2A-A3F7C46636FC}" srcOrd="0" destOrd="0" presId="urn:microsoft.com/office/officeart/2005/8/layout/orgChart1"/>
    <dgm:cxn modelId="{DCC62443-40C4-4DE1-BDA6-853E9D3CBD91}" type="presOf" srcId="{DB07A469-9220-46F3-92C4-C34AF3848DBC}" destId="{5F41504E-E53C-4E72-A92F-E1643659B817}" srcOrd="1" destOrd="0" presId="urn:microsoft.com/office/officeart/2005/8/layout/orgChart1"/>
    <dgm:cxn modelId="{0889A730-CCCE-4066-97CF-60AA5F44016D}" type="presOf" srcId="{52B5148B-CA79-4A04-8A85-05C7AE7C433F}" destId="{C77C0CD8-EC15-4F32-9E0C-2107EFBDE1F9}" srcOrd="1" destOrd="0" presId="urn:microsoft.com/office/officeart/2005/8/layout/orgChart1"/>
    <dgm:cxn modelId="{27D90ED1-ABDF-41EC-A681-65200D718787}" type="presOf" srcId="{9732B0A9-833A-4453-8C24-760347714960}" destId="{F208F3DB-0A6D-4EC0-9B8B-B0FA4CC9BDDB}" srcOrd="0" destOrd="0" presId="urn:microsoft.com/office/officeart/2005/8/layout/orgChart1"/>
    <dgm:cxn modelId="{FB3834D9-A3B5-4559-B7E1-6F32D232F36E}" type="presOf" srcId="{FBB79414-C786-4309-B026-7D8F03DF1226}" destId="{A4AD9E65-DA90-4BBE-8A8B-6AC7EF950927}" srcOrd="0" destOrd="0" presId="urn:microsoft.com/office/officeart/2005/8/layout/orgChart1"/>
    <dgm:cxn modelId="{3E560FF3-48C4-4072-A97E-A415758F0137}" type="presOf" srcId="{51879BB6-995B-4E1A-A0FD-7097B5FF8171}" destId="{3D46C6CB-5A3A-45C7-B084-08841CA1C18A}" srcOrd="0" destOrd="0" presId="urn:microsoft.com/office/officeart/2005/8/layout/orgChart1"/>
    <dgm:cxn modelId="{07EC42B3-54CC-4F9E-BAF8-DF174C7F0EBE}" type="presOf" srcId="{0EF88A3C-016A-479E-AA47-4C57A66EFEDC}" destId="{65C08AD2-5EC7-482E-9C3B-C71123D51D3B}" srcOrd="1" destOrd="0" presId="urn:microsoft.com/office/officeart/2005/8/layout/orgChart1"/>
    <dgm:cxn modelId="{C934BA97-1A82-4BE8-91B6-95A413372508}" srcId="{63F385CA-21F3-4A27-BD3A-A1442C2D6D82}" destId="{DB07A469-9220-46F3-92C4-C34AF3848DBC}" srcOrd="0" destOrd="0" parTransId="{E8BF1888-0058-46DC-9D78-CC62E7FCA034}" sibTransId="{5F9CDAE5-05BB-4A3B-BB32-60565E220CA5}"/>
    <dgm:cxn modelId="{2FECC616-EB79-4F94-BF96-F3FF7DBEF1A4}" type="presOf" srcId="{654D437B-751D-4570-993A-B82B51E1656D}" destId="{FE77F0CA-41A1-4591-8B78-95333B39E241}" srcOrd="1" destOrd="0" presId="urn:microsoft.com/office/officeart/2005/8/layout/orgChart1"/>
    <dgm:cxn modelId="{AB02A16D-C0DD-4FF8-98A4-F9B1C01914CF}" type="presOf" srcId="{DD61D641-032C-4125-BDC4-84240EF9509E}" destId="{C87AFDF7-3593-467F-B821-D03C7AED213A}" srcOrd="0" destOrd="0" presId="urn:microsoft.com/office/officeart/2005/8/layout/orgChart1"/>
    <dgm:cxn modelId="{DC240BD3-7226-4A47-8EF3-CA5314A619E1}" type="presOf" srcId="{852A8AD4-B1E7-4D31-A456-0B58B17B6B52}" destId="{F3D5762A-D35B-472A-8589-18BE6A10CB22}" srcOrd="0" destOrd="0" presId="urn:microsoft.com/office/officeart/2005/8/layout/orgChart1"/>
    <dgm:cxn modelId="{F30BE717-362E-446B-864F-0E0A80AFEB56}" type="presOf" srcId="{B1696A26-0DB3-4F1E-ADBF-A0ECE3E30A47}" destId="{B7BFB6B9-F9BE-4B86-B5E5-26F63B242FA9}" srcOrd="0" destOrd="0" presId="urn:microsoft.com/office/officeart/2005/8/layout/orgChart1"/>
    <dgm:cxn modelId="{6CBA76EF-ED72-407C-97FB-E5FE6FCB1E67}" type="presOf" srcId="{B1696A26-0DB3-4F1E-ADBF-A0ECE3E30A47}" destId="{DC156FFB-DFBE-43A6-85AA-890013B6B87E}" srcOrd="1" destOrd="0" presId="urn:microsoft.com/office/officeart/2005/8/layout/orgChart1"/>
    <dgm:cxn modelId="{7959015D-FC1A-42F2-A55C-C654592FDC92}" type="presOf" srcId="{DD61D641-032C-4125-BDC4-84240EF9509E}" destId="{B19254E7-3FCD-440F-9F62-B9DE8AA60D54}" srcOrd="1" destOrd="0" presId="urn:microsoft.com/office/officeart/2005/8/layout/orgChart1"/>
    <dgm:cxn modelId="{82C1801A-95BA-430C-9B2B-D88991F12B69}" type="presOf" srcId="{8AB49EEF-76B4-4928-88AD-96A00E0B9E02}" destId="{D4992161-60CF-4D2A-ACB0-5280B3D1BCE5}" srcOrd="1" destOrd="0" presId="urn:microsoft.com/office/officeart/2005/8/layout/orgChart1"/>
    <dgm:cxn modelId="{A71E8B3E-60F5-47F2-B3BB-FEBA0D366C3F}" type="presOf" srcId="{8AB49EEF-76B4-4928-88AD-96A00E0B9E02}" destId="{51C4018D-0E82-4720-A950-C10E84F0EDCB}" srcOrd="0" destOrd="0" presId="urn:microsoft.com/office/officeart/2005/8/layout/orgChart1"/>
    <dgm:cxn modelId="{920866BD-CCDE-4558-AC05-4EEC328615E4}" srcId="{31B58EFB-8EFF-4DA0-8CA9-FDAC9E8B04D7}" destId="{228B2232-82E7-49B0-88D3-F3304D44AABC}" srcOrd="0" destOrd="0" parTransId="{2E18A891-6F3C-4DFE-A3D0-BB361B7BC907}" sibTransId="{6FF2463A-6B8F-4888-974D-3EF8015CE5AF}"/>
    <dgm:cxn modelId="{D536A2E9-9505-4426-BA22-B5D3E44D49D3}" type="presOf" srcId="{4020DC49-9AA0-4E8E-A35C-3F50B0385CD4}" destId="{116650AF-9615-4ACD-AC71-F2F579BBE09A}" srcOrd="1" destOrd="0" presId="urn:microsoft.com/office/officeart/2005/8/layout/orgChart1"/>
    <dgm:cxn modelId="{8AC9DA0E-E9CD-436D-9202-79B2B9032C69}" srcId="{05026ED3-5495-47E2-BB8F-44268EFABAB0}" destId="{52B5148B-CA79-4A04-8A85-05C7AE7C433F}" srcOrd="0" destOrd="0" parTransId="{D2AEF7E3-562E-42F3-9A79-1BB4FA3CDCE4}" sibTransId="{6D7F167B-6E5E-4045-A363-8E7B82086870}"/>
    <dgm:cxn modelId="{759F7686-AD16-4BF4-9531-6A58CB0C3307}" type="presOf" srcId="{5F04197C-4B76-4CED-B918-6905C96B1A61}" destId="{42695067-CDED-4E42-BC53-BE2B18F16000}" srcOrd="0" destOrd="0" presId="urn:microsoft.com/office/officeart/2005/8/layout/orgChart1"/>
    <dgm:cxn modelId="{0EB749B6-7DCF-4775-B73D-CB490913D33D}" type="presOf" srcId="{4020DC49-9AA0-4E8E-A35C-3F50B0385CD4}" destId="{DDF996A3-CF92-4C77-8049-B7161FCC5401}" srcOrd="0" destOrd="0" presId="urn:microsoft.com/office/officeart/2005/8/layout/orgChart1"/>
    <dgm:cxn modelId="{5066788F-C25B-4E14-B4DF-5E1098C7D339}" type="presOf" srcId="{80759BD4-4587-4840-AFC3-2F822105D228}" destId="{973D315E-089E-41C8-A49C-E03465201FE7}" srcOrd="0" destOrd="0" presId="urn:microsoft.com/office/officeart/2005/8/layout/orgChart1"/>
    <dgm:cxn modelId="{E79D9CED-F4D3-4EC1-936D-FBDAA5D0DD00}" type="presOf" srcId="{31B58EFB-8EFF-4DA0-8CA9-FDAC9E8B04D7}" destId="{E445545A-7325-41D7-A9A5-EDBB6AFFE46E}" srcOrd="1" destOrd="0" presId="urn:microsoft.com/office/officeart/2005/8/layout/orgChart1"/>
    <dgm:cxn modelId="{7AC7820A-2D23-4D07-9506-B7E2CC5CEDEC}" type="presOf" srcId="{8064BCB2-EB59-42BC-B041-27559C055D4C}" destId="{E616B328-E9EB-484B-9255-338967003D66}" srcOrd="0" destOrd="0" presId="urn:microsoft.com/office/officeart/2005/8/layout/orgChart1"/>
    <dgm:cxn modelId="{0000D3F7-2599-4740-8E14-A82BA16418DB}" srcId="{31B58EFB-8EFF-4DA0-8CA9-FDAC9E8B04D7}" destId="{654D437B-751D-4570-993A-B82B51E1656D}" srcOrd="2" destOrd="0" parTransId="{FC8BAA2C-8180-4CAC-B0F7-F1246FA8B2DC}" sibTransId="{EFC53E3C-6DAF-4CA9-8990-7C00E97E3FE1}"/>
    <dgm:cxn modelId="{5DD907BC-84B9-4C7B-98CA-C4DFA8AF52AF}" type="presOf" srcId="{52B5148B-CA79-4A04-8A85-05C7AE7C433F}" destId="{6CE4C71F-8270-4440-AA77-1DCAF99B0D87}" srcOrd="0" destOrd="0" presId="urn:microsoft.com/office/officeart/2005/8/layout/orgChart1"/>
    <dgm:cxn modelId="{EE2AC21F-4243-4700-A37E-672A857648F8}" type="presOf" srcId="{9732B0A9-833A-4453-8C24-760347714960}" destId="{3032917D-B5BC-4771-ACBD-73FDD30AB3E6}" srcOrd="1" destOrd="0" presId="urn:microsoft.com/office/officeart/2005/8/layout/orgChart1"/>
    <dgm:cxn modelId="{D1404580-BF28-4E37-B361-CEA46BC8FE84}" srcId="{2C920BD6-D6A5-4C54-81A5-8509198A50D9}" destId="{63F385CA-21F3-4A27-BD3A-A1442C2D6D82}" srcOrd="0" destOrd="0" parTransId="{6C3194AE-0E2C-4788-A2FD-1E5C148ECF4E}" sibTransId="{F3CEDBF2-2E4A-4151-BF70-CB4ED653745F}"/>
    <dgm:cxn modelId="{7AE8F0FE-737D-4830-8AB3-8C30B6FFC1AE}" type="presOf" srcId="{80CF3B58-C66C-4A52-8B80-299BAB274D5E}" destId="{4F8547AA-2325-40A5-BD1E-45D20E234D43}" srcOrd="0" destOrd="0" presId="urn:microsoft.com/office/officeart/2005/8/layout/orgChart1"/>
    <dgm:cxn modelId="{B2FC0C86-3283-4FB2-87CC-7AB9BF54ACEE}" type="presOf" srcId="{928EE8D5-0DA4-427C-9B00-864F722A3F07}" destId="{91CBD943-33B6-4D3C-A059-BC8999295ECD}" srcOrd="1" destOrd="0" presId="urn:microsoft.com/office/officeart/2005/8/layout/orgChart1"/>
    <dgm:cxn modelId="{4132A2FE-CF68-4209-989E-C9730186AAAE}" type="presOf" srcId="{228B2232-82E7-49B0-88D3-F3304D44AABC}" destId="{FB9734B5-111C-4BDE-A8CF-A1E0256B9306}" srcOrd="1" destOrd="0" presId="urn:microsoft.com/office/officeart/2005/8/layout/orgChart1"/>
    <dgm:cxn modelId="{ABF49310-50E6-4ED3-9B6E-112A611099C6}" type="presOf" srcId="{AA1A64FF-C166-4A7A-9F55-92AD95FF14AE}" destId="{36851BF5-9024-4066-92E3-300EA7A84ECD}" srcOrd="0" destOrd="0" presId="urn:microsoft.com/office/officeart/2005/8/layout/orgChart1"/>
    <dgm:cxn modelId="{370F9904-9201-484C-8AA9-EBB98C71DDC8}" srcId="{80CF3B58-C66C-4A52-8B80-299BAB274D5E}" destId="{31B58EFB-8EFF-4DA0-8CA9-FDAC9E8B04D7}" srcOrd="2" destOrd="0" parTransId="{D1A3BB1C-1FD6-4C1F-A0B3-4EEE73EECDFA}" sibTransId="{CD47249A-956F-4152-8659-1A06E1F9DE47}"/>
    <dgm:cxn modelId="{26B23150-2E92-4FF1-B43D-1D9EC14F1CF0}" srcId="{31B58EFB-8EFF-4DA0-8CA9-FDAC9E8B04D7}" destId="{B1696A26-0DB3-4F1E-ADBF-A0ECE3E30A47}" srcOrd="1" destOrd="0" parTransId="{7D73ACA6-401B-407E-9CE4-89366E62B29A}" sibTransId="{397BBE6A-2B94-4FD3-A047-8B162F0EDAD7}"/>
    <dgm:cxn modelId="{C6E7A350-928F-46C1-8452-E623965C0C1B}" type="presOf" srcId="{29C254E6-824E-4431-B566-A88397E00F29}" destId="{9061D387-3EE4-48AA-98EE-727BEF2D964F}" srcOrd="0" destOrd="0" presId="urn:microsoft.com/office/officeart/2005/8/layout/orgChart1"/>
    <dgm:cxn modelId="{CF3E4EF5-0034-4192-B7EA-7EC39AE91E92}" type="presOf" srcId="{228B2232-82E7-49B0-88D3-F3304D44AABC}" destId="{DFB13208-0FC5-453A-B7E0-0C047486B9F9}" srcOrd="0" destOrd="0" presId="urn:microsoft.com/office/officeart/2005/8/layout/orgChart1"/>
    <dgm:cxn modelId="{ACB3E475-F994-4276-9C51-DB18F1C4B0A7}" srcId="{228B2232-82E7-49B0-88D3-F3304D44AABC}" destId="{928EE8D5-0DA4-427C-9B00-864F722A3F07}" srcOrd="0" destOrd="0" parTransId="{2990EC9E-88DE-4EE6-83A0-731FE39632B2}" sibTransId="{EE4FF17E-58DA-433A-946C-CCD7AC043924}"/>
    <dgm:cxn modelId="{E0FD94DD-F694-4F7E-AAA5-D97CE1CFFC71}" type="presOf" srcId="{2E18A891-6F3C-4DFE-A3D0-BB361B7BC907}" destId="{0CCD1788-62F9-4534-ACE8-13755C0F695A}" srcOrd="0" destOrd="0" presId="urn:microsoft.com/office/officeart/2005/8/layout/orgChart1"/>
    <dgm:cxn modelId="{CC7E4133-CED0-4FE6-880B-4F9E7EC246B3}" type="presOf" srcId="{8064BCB2-EB59-42BC-B041-27559C055D4C}" destId="{53E6F4F2-7D0C-4F75-BF27-6FB328EB2205}" srcOrd="1" destOrd="0" presId="urn:microsoft.com/office/officeart/2005/8/layout/orgChart1"/>
    <dgm:cxn modelId="{4B62EEF2-0BF9-495A-A10C-FD1EA2F520C5}" type="presOf" srcId="{654D437B-751D-4570-993A-B82B51E1656D}" destId="{5CD95D04-1812-4EA8-87E7-CBD724B94CDC}" srcOrd="0" destOrd="0" presId="urn:microsoft.com/office/officeart/2005/8/layout/orgChart1"/>
    <dgm:cxn modelId="{6818EBFC-9382-4200-9077-D45119FCA467}" type="presOf" srcId="{206D2C61-D626-4645-ACC1-752630B1B657}" destId="{7923CF98-75A0-4404-9B26-E5A50BD40DFF}" srcOrd="0" destOrd="0" presId="urn:microsoft.com/office/officeart/2005/8/layout/orgChart1"/>
    <dgm:cxn modelId="{9D993DC9-56CD-4634-8EA8-7BD194F58206}" type="presOf" srcId="{FBB79414-C786-4309-B026-7D8F03DF1226}" destId="{150F71CC-92CD-4EC5-BE99-B6B8F251D929}" srcOrd="1" destOrd="0" presId="urn:microsoft.com/office/officeart/2005/8/layout/orgChart1"/>
    <dgm:cxn modelId="{57EE1F74-4648-4D9A-8DA8-7C8BDB261C4F}" type="presOf" srcId="{928EE8D5-0DA4-427C-9B00-864F722A3F07}" destId="{D5FAEEB9-6D20-4CCF-BC0A-1982A41BD251}" srcOrd="0" destOrd="0" presId="urn:microsoft.com/office/officeart/2005/8/layout/orgChart1"/>
    <dgm:cxn modelId="{6D4E8A52-0F3A-485B-AFE4-7128AB3C705E}" type="presParOf" srcId="{4F8547AA-2325-40A5-BD1E-45D20E234D43}" destId="{054F1E5C-8BCA-404B-A753-D16915C36544}" srcOrd="0" destOrd="0" presId="urn:microsoft.com/office/officeart/2005/8/layout/orgChart1"/>
    <dgm:cxn modelId="{3E62E8A7-19AC-41E3-AA44-F5B10B50F0FE}" type="presParOf" srcId="{054F1E5C-8BCA-404B-A753-D16915C36544}" destId="{20F1DF19-5C11-4429-A298-AC8C0367EA30}" srcOrd="0" destOrd="0" presId="urn:microsoft.com/office/officeart/2005/8/layout/orgChart1"/>
    <dgm:cxn modelId="{569B84E9-05D9-4C78-BA1E-3F138E37C4D1}" type="presParOf" srcId="{20F1DF19-5C11-4429-A298-AC8C0367EA30}" destId="{52443369-4CCD-4DDE-998E-D601738C3302}" srcOrd="0" destOrd="0" presId="urn:microsoft.com/office/officeart/2005/8/layout/orgChart1"/>
    <dgm:cxn modelId="{0A2AAA77-36E8-4B1D-8776-B831A3E797E5}" type="presParOf" srcId="{20F1DF19-5C11-4429-A298-AC8C0367EA30}" destId="{8C7D97DE-FCBD-4773-AB86-EC6427D46E41}" srcOrd="1" destOrd="0" presId="urn:microsoft.com/office/officeart/2005/8/layout/orgChart1"/>
    <dgm:cxn modelId="{6EC8F05B-F1C2-4373-B06E-F93C138403BA}" type="presParOf" srcId="{054F1E5C-8BCA-404B-A753-D16915C36544}" destId="{F0DC5E3C-31D8-4259-BE4A-30EA2D029F5B}" srcOrd="1" destOrd="0" presId="urn:microsoft.com/office/officeart/2005/8/layout/orgChart1"/>
    <dgm:cxn modelId="{BB5FDFA9-65EE-4E66-B1A0-4A173F25F143}" type="presParOf" srcId="{F0DC5E3C-31D8-4259-BE4A-30EA2D029F5B}" destId="{8336AB9D-6B4F-41CB-A35D-E1270EB83256}" srcOrd="0" destOrd="0" presId="urn:microsoft.com/office/officeart/2005/8/layout/orgChart1"/>
    <dgm:cxn modelId="{BB05C57A-7080-4549-8146-D4C70E6AE529}" type="presParOf" srcId="{F0DC5E3C-31D8-4259-BE4A-30EA2D029F5B}" destId="{FB351FE9-1572-4381-80E0-610FD6AE6522}" srcOrd="1" destOrd="0" presId="urn:microsoft.com/office/officeart/2005/8/layout/orgChart1"/>
    <dgm:cxn modelId="{1F2491DA-F1E6-4B3D-ABA6-6A0D7EB7E248}" type="presParOf" srcId="{FB351FE9-1572-4381-80E0-610FD6AE6522}" destId="{CBB03BC9-A9CF-4378-B47B-498CCAB43828}" srcOrd="0" destOrd="0" presId="urn:microsoft.com/office/officeart/2005/8/layout/orgChart1"/>
    <dgm:cxn modelId="{A93753DF-71BF-4828-94EA-69FF28FE1C43}" type="presParOf" srcId="{CBB03BC9-A9CF-4378-B47B-498CCAB43828}" destId="{437235B2-8F03-429E-B6D8-0961B3ED3FE7}" srcOrd="0" destOrd="0" presId="urn:microsoft.com/office/officeart/2005/8/layout/orgChart1"/>
    <dgm:cxn modelId="{2B01B4A6-A004-480D-A157-F2EF03B046F2}" type="presParOf" srcId="{CBB03BC9-A9CF-4378-B47B-498CCAB43828}" destId="{E611A404-7203-423E-96EF-7813FD3607A7}" srcOrd="1" destOrd="0" presId="urn:microsoft.com/office/officeart/2005/8/layout/orgChart1"/>
    <dgm:cxn modelId="{315E9B6D-4A1E-4C88-B517-48418D742159}" type="presParOf" srcId="{FB351FE9-1572-4381-80E0-610FD6AE6522}" destId="{97D558C3-5B31-4C1A-8CBF-4AEBA15FB020}" srcOrd="1" destOrd="0" presId="urn:microsoft.com/office/officeart/2005/8/layout/orgChart1"/>
    <dgm:cxn modelId="{7FDED827-403F-483C-B2D2-038F28C39F2F}" type="presParOf" srcId="{97D558C3-5B31-4C1A-8CBF-4AEBA15FB020}" destId="{A3B83402-9BA7-47A3-9528-0B4A57158E1D}" srcOrd="0" destOrd="0" presId="urn:microsoft.com/office/officeart/2005/8/layout/orgChart1"/>
    <dgm:cxn modelId="{B747E6AD-69A8-4D7B-AF5F-E72C1FF4CE79}" type="presParOf" srcId="{97D558C3-5B31-4C1A-8CBF-4AEBA15FB020}" destId="{40377AC1-C555-4900-BB57-EC33CB42E247}" srcOrd="1" destOrd="0" presId="urn:microsoft.com/office/officeart/2005/8/layout/orgChart1"/>
    <dgm:cxn modelId="{DB092341-93C3-4272-B7BB-F21DBA65F502}" type="presParOf" srcId="{40377AC1-C555-4900-BB57-EC33CB42E247}" destId="{C23FCE5D-C2A9-4720-83D2-25A70748BFA0}" srcOrd="0" destOrd="0" presId="urn:microsoft.com/office/officeart/2005/8/layout/orgChart1"/>
    <dgm:cxn modelId="{DC07E9F6-B02B-4967-BACA-44F0D4A1478B}" type="presParOf" srcId="{C23FCE5D-C2A9-4720-83D2-25A70748BFA0}" destId="{9425D4A6-9E7E-4844-A520-5A280F844156}" srcOrd="0" destOrd="0" presId="urn:microsoft.com/office/officeart/2005/8/layout/orgChart1"/>
    <dgm:cxn modelId="{4BAEDAB6-279D-4AFE-A241-B019BF50E939}" type="presParOf" srcId="{C23FCE5D-C2A9-4720-83D2-25A70748BFA0}" destId="{5F41504E-E53C-4E72-A92F-E1643659B817}" srcOrd="1" destOrd="0" presId="urn:microsoft.com/office/officeart/2005/8/layout/orgChart1"/>
    <dgm:cxn modelId="{C523BD3C-2DC8-4113-A851-CB966EC75529}" type="presParOf" srcId="{40377AC1-C555-4900-BB57-EC33CB42E247}" destId="{56293272-39AB-4BA8-9C20-F3545B1E6D8B}" srcOrd="1" destOrd="0" presId="urn:microsoft.com/office/officeart/2005/8/layout/orgChart1"/>
    <dgm:cxn modelId="{03346869-C29D-4D3D-964B-59C2A8C1687B}" type="presParOf" srcId="{40377AC1-C555-4900-BB57-EC33CB42E247}" destId="{03A615D3-1425-4C6B-94F4-A5896937F8FD}" srcOrd="2" destOrd="0" presId="urn:microsoft.com/office/officeart/2005/8/layout/orgChart1"/>
    <dgm:cxn modelId="{B5E8889E-B77E-4B35-AFA8-605D1B9552C6}" type="presParOf" srcId="{FB351FE9-1572-4381-80E0-610FD6AE6522}" destId="{E02CA84C-86BA-4BD3-A14E-79DABE8D0A27}" srcOrd="2" destOrd="0" presId="urn:microsoft.com/office/officeart/2005/8/layout/orgChart1"/>
    <dgm:cxn modelId="{4A1A7F02-D18A-4C90-95D9-8C87C7102C5E}" type="presParOf" srcId="{F0DC5E3C-31D8-4259-BE4A-30EA2D029F5B}" destId="{26AB92CC-A0C3-4D79-B663-248F50715B0B}" srcOrd="2" destOrd="0" presId="urn:microsoft.com/office/officeart/2005/8/layout/orgChart1"/>
    <dgm:cxn modelId="{1A869686-CB59-428A-A317-4FDC140C9F65}" type="presParOf" srcId="{F0DC5E3C-31D8-4259-BE4A-30EA2D029F5B}" destId="{A201BA81-4729-460D-AED1-2D8F2BE26BD1}" srcOrd="3" destOrd="0" presId="urn:microsoft.com/office/officeart/2005/8/layout/orgChart1"/>
    <dgm:cxn modelId="{DF0F5EF0-6C19-451B-819C-02B637D1FF4A}" type="presParOf" srcId="{A201BA81-4729-460D-AED1-2D8F2BE26BD1}" destId="{A6616191-4DE9-4B65-835F-0A66DAA7026E}" srcOrd="0" destOrd="0" presId="urn:microsoft.com/office/officeart/2005/8/layout/orgChart1"/>
    <dgm:cxn modelId="{2FFA154A-8D4E-4FC5-BF17-E71EC86D5FCF}" type="presParOf" srcId="{A6616191-4DE9-4B65-835F-0A66DAA7026E}" destId="{93AC9FF0-2045-4EB1-A474-8D957671F26F}" srcOrd="0" destOrd="0" presId="urn:microsoft.com/office/officeart/2005/8/layout/orgChart1"/>
    <dgm:cxn modelId="{871513B2-554E-4651-914B-E98B95331215}" type="presParOf" srcId="{A6616191-4DE9-4B65-835F-0A66DAA7026E}" destId="{12953DBB-F0B3-4095-9F46-259B291514AD}" srcOrd="1" destOrd="0" presId="urn:microsoft.com/office/officeart/2005/8/layout/orgChart1"/>
    <dgm:cxn modelId="{0C4D2F62-3654-4503-9890-97989C83D1E4}" type="presParOf" srcId="{A201BA81-4729-460D-AED1-2D8F2BE26BD1}" destId="{0F9C422A-56DE-4C7C-ACBE-8BAA4F214889}" srcOrd="1" destOrd="0" presId="urn:microsoft.com/office/officeart/2005/8/layout/orgChart1"/>
    <dgm:cxn modelId="{91941C9C-CC1C-4160-B833-892CB5F05AE9}" type="presParOf" srcId="{0F9C422A-56DE-4C7C-ACBE-8BAA4F214889}" destId="{185BC4FD-C00B-4A49-8255-3F3700B09345}" srcOrd="0" destOrd="0" presId="urn:microsoft.com/office/officeart/2005/8/layout/orgChart1"/>
    <dgm:cxn modelId="{7A44A9D8-CE78-437C-83E3-FDC006CBE79C}" type="presParOf" srcId="{0F9C422A-56DE-4C7C-ACBE-8BAA4F214889}" destId="{3B8C24C6-4709-40F0-9408-B94F163380F2}" srcOrd="1" destOrd="0" presId="urn:microsoft.com/office/officeart/2005/8/layout/orgChart1"/>
    <dgm:cxn modelId="{88A6D242-EB08-461F-8C54-42783B3411CA}" type="presParOf" srcId="{3B8C24C6-4709-40F0-9408-B94F163380F2}" destId="{1E1BFF6E-8076-43AA-8ECB-DBD08342481F}" srcOrd="0" destOrd="0" presId="urn:microsoft.com/office/officeart/2005/8/layout/orgChart1"/>
    <dgm:cxn modelId="{41980D3F-8C1F-437D-A493-994F2C54E990}" type="presParOf" srcId="{1E1BFF6E-8076-43AA-8ECB-DBD08342481F}" destId="{6CE4C71F-8270-4440-AA77-1DCAF99B0D87}" srcOrd="0" destOrd="0" presId="urn:microsoft.com/office/officeart/2005/8/layout/orgChart1"/>
    <dgm:cxn modelId="{511998C7-1177-4703-9832-D8B6794E14F9}" type="presParOf" srcId="{1E1BFF6E-8076-43AA-8ECB-DBD08342481F}" destId="{C77C0CD8-EC15-4F32-9E0C-2107EFBDE1F9}" srcOrd="1" destOrd="0" presId="urn:microsoft.com/office/officeart/2005/8/layout/orgChart1"/>
    <dgm:cxn modelId="{4C29BF72-347B-4971-BAE8-9AA00151BA03}" type="presParOf" srcId="{3B8C24C6-4709-40F0-9408-B94F163380F2}" destId="{5EF31B73-D0EC-4874-8D5F-3BF0A6E61761}" srcOrd="1" destOrd="0" presId="urn:microsoft.com/office/officeart/2005/8/layout/orgChart1"/>
    <dgm:cxn modelId="{E84B3885-B9C6-4C3B-A577-DB44F0EF1D34}" type="presParOf" srcId="{3B8C24C6-4709-40F0-9408-B94F163380F2}" destId="{0A6FFC5B-568F-42DC-95D0-F700A680FE2F}" srcOrd="2" destOrd="0" presId="urn:microsoft.com/office/officeart/2005/8/layout/orgChart1"/>
    <dgm:cxn modelId="{BD80F0D4-184B-44AB-834C-9F5DF51CD97D}" type="presParOf" srcId="{A201BA81-4729-460D-AED1-2D8F2BE26BD1}" destId="{6D0CF040-7605-404F-A63E-67F3F5097D71}" srcOrd="2" destOrd="0" presId="urn:microsoft.com/office/officeart/2005/8/layout/orgChart1"/>
    <dgm:cxn modelId="{C1B3C55C-A72C-4DA5-A591-F45876F251A1}" type="presParOf" srcId="{054F1E5C-8BCA-404B-A753-D16915C36544}" destId="{DA6F3F82-83B3-43ED-AB3C-6CBA2237C637}" srcOrd="2" destOrd="0" presId="urn:microsoft.com/office/officeart/2005/8/layout/orgChart1"/>
    <dgm:cxn modelId="{34740E5E-6DEE-4E2D-9405-EADB7ECACAA0}" type="presParOf" srcId="{4F8547AA-2325-40A5-BD1E-45D20E234D43}" destId="{0657819C-00AF-4938-A335-D2B23F4C87F6}" srcOrd="1" destOrd="0" presId="urn:microsoft.com/office/officeart/2005/8/layout/orgChart1"/>
    <dgm:cxn modelId="{CABA20FC-3F04-49B1-86E6-E26CB8B1B9EB}" type="presParOf" srcId="{0657819C-00AF-4938-A335-D2B23F4C87F6}" destId="{B6CDC99B-7490-4B67-868A-3FEAD8201AFE}" srcOrd="0" destOrd="0" presId="urn:microsoft.com/office/officeart/2005/8/layout/orgChart1"/>
    <dgm:cxn modelId="{DFA6DD51-9F2A-4CBE-835F-ECA0E120A2EE}" type="presParOf" srcId="{B6CDC99B-7490-4B67-868A-3FEAD8201AFE}" destId="{F208F3DB-0A6D-4EC0-9B8B-B0FA4CC9BDDB}" srcOrd="0" destOrd="0" presId="urn:microsoft.com/office/officeart/2005/8/layout/orgChart1"/>
    <dgm:cxn modelId="{BEBE997B-949D-430A-9DA9-4BDEA95A9332}" type="presParOf" srcId="{B6CDC99B-7490-4B67-868A-3FEAD8201AFE}" destId="{3032917D-B5BC-4771-ACBD-73FDD30AB3E6}" srcOrd="1" destOrd="0" presId="urn:microsoft.com/office/officeart/2005/8/layout/orgChart1"/>
    <dgm:cxn modelId="{5FCBA7F5-4A8E-4377-8312-67D5DC456536}" type="presParOf" srcId="{0657819C-00AF-4938-A335-D2B23F4C87F6}" destId="{D8CE55D2-9C42-40B0-889D-0A917759F430}" srcOrd="1" destOrd="0" presId="urn:microsoft.com/office/officeart/2005/8/layout/orgChart1"/>
    <dgm:cxn modelId="{34237FD3-4437-40A0-938E-87BCB6F723C8}" type="presParOf" srcId="{D8CE55D2-9C42-40B0-889D-0A917759F430}" destId="{D58633DD-07CE-46EF-8A02-C5CCBD3DA562}" srcOrd="0" destOrd="0" presId="urn:microsoft.com/office/officeart/2005/8/layout/orgChart1"/>
    <dgm:cxn modelId="{E7CEAA0C-E15E-4DD3-B8B2-39C14A019560}" type="presParOf" srcId="{D8CE55D2-9C42-40B0-889D-0A917759F430}" destId="{366F5E49-4387-4F7B-94A7-DFB17257868B}" srcOrd="1" destOrd="0" presId="urn:microsoft.com/office/officeart/2005/8/layout/orgChart1"/>
    <dgm:cxn modelId="{770855DF-82FA-4F96-BF91-5BE21A8C2C62}" type="presParOf" srcId="{366F5E49-4387-4F7B-94A7-DFB17257868B}" destId="{CE21F29C-9306-47DA-B35C-388C16ED8C6F}" srcOrd="0" destOrd="0" presId="urn:microsoft.com/office/officeart/2005/8/layout/orgChart1"/>
    <dgm:cxn modelId="{A8110227-803C-4EA7-B09F-D0B18AD4C9CD}" type="presParOf" srcId="{CE21F29C-9306-47DA-B35C-388C16ED8C6F}" destId="{DDF996A3-CF92-4C77-8049-B7161FCC5401}" srcOrd="0" destOrd="0" presId="urn:microsoft.com/office/officeart/2005/8/layout/orgChart1"/>
    <dgm:cxn modelId="{FABE871E-1BF1-4270-9E74-E3D02D7CF19F}" type="presParOf" srcId="{CE21F29C-9306-47DA-B35C-388C16ED8C6F}" destId="{116650AF-9615-4ACD-AC71-F2F579BBE09A}" srcOrd="1" destOrd="0" presId="urn:microsoft.com/office/officeart/2005/8/layout/orgChart1"/>
    <dgm:cxn modelId="{75A1175D-808B-4282-9907-FF3F651EEE07}" type="presParOf" srcId="{366F5E49-4387-4F7B-94A7-DFB17257868B}" destId="{51FBCDAE-015C-4CF4-94CB-36144D0650C2}" srcOrd="1" destOrd="0" presId="urn:microsoft.com/office/officeart/2005/8/layout/orgChart1"/>
    <dgm:cxn modelId="{C412F601-CB21-49A7-8AE7-E1C440B86EE1}" type="presParOf" srcId="{51FBCDAE-015C-4CF4-94CB-36144D0650C2}" destId="{7EBE77B3-87FF-4C7F-8E2A-A3F7C46636FC}" srcOrd="0" destOrd="0" presId="urn:microsoft.com/office/officeart/2005/8/layout/orgChart1"/>
    <dgm:cxn modelId="{A2E27E17-5FD2-45E2-8BF9-6489C2E75624}" type="presParOf" srcId="{51FBCDAE-015C-4CF4-94CB-36144D0650C2}" destId="{62D99627-936B-4CA7-823C-6B1957E7039B}" srcOrd="1" destOrd="0" presId="urn:microsoft.com/office/officeart/2005/8/layout/orgChart1"/>
    <dgm:cxn modelId="{6626F6FB-3A26-43B7-BEAB-5215DC947730}" type="presParOf" srcId="{62D99627-936B-4CA7-823C-6B1957E7039B}" destId="{AF0D809E-A534-4D2F-B92C-4EA7CE7AFBA0}" srcOrd="0" destOrd="0" presId="urn:microsoft.com/office/officeart/2005/8/layout/orgChart1"/>
    <dgm:cxn modelId="{0D952C08-C91D-4D43-BC97-1E9AC5A13C4A}" type="presParOf" srcId="{AF0D809E-A534-4D2F-B92C-4EA7CE7AFBA0}" destId="{01C0140B-99A7-41BB-A832-B026F8CDFDA9}" srcOrd="0" destOrd="0" presId="urn:microsoft.com/office/officeart/2005/8/layout/orgChart1"/>
    <dgm:cxn modelId="{7C12F12E-047B-4F83-A291-52EA7039B64D}" type="presParOf" srcId="{AF0D809E-A534-4D2F-B92C-4EA7CE7AFBA0}" destId="{9E1967EF-D718-463D-BE61-374A51A3092B}" srcOrd="1" destOrd="0" presId="urn:microsoft.com/office/officeart/2005/8/layout/orgChart1"/>
    <dgm:cxn modelId="{F6A8DB37-907C-4B5A-A52E-A8B992CB4190}" type="presParOf" srcId="{62D99627-936B-4CA7-823C-6B1957E7039B}" destId="{C9A571D9-549C-4E46-B796-278D0360F0A0}" srcOrd="1" destOrd="0" presId="urn:microsoft.com/office/officeart/2005/8/layout/orgChart1"/>
    <dgm:cxn modelId="{2E61610D-D007-494C-86CA-9D597C3FCC5A}" type="presParOf" srcId="{62D99627-936B-4CA7-823C-6B1957E7039B}" destId="{3880136D-D33E-4C8B-898E-4660D05577D9}" srcOrd="2" destOrd="0" presId="urn:microsoft.com/office/officeart/2005/8/layout/orgChart1"/>
    <dgm:cxn modelId="{F15CD3B7-C9B4-4EE7-8B2D-5E84C6A5300D}" type="presParOf" srcId="{366F5E49-4387-4F7B-94A7-DFB17257868B}" destId="{9BCD8928-D558-4F60-8702-13045E3B4329}" srcOrd="2" destOrd="0" presId="urn:microsoft.com/office/officeart/2005/8/layout/orgChart1"/>
    <dgm:cxn modelId="{6FCEA387-1D73-49B4-ADF8-3A2613BDC0AC}" type="presParOf" srcId="{D8CE55D2-9C42-40B0-889D-0A917759F430}" destId="{42695067-CDED-4E42-BC53-BE2B18F16000}" srcOrd="2" destOrd="0" presId="urn:microsoft.com/office/officeart/2005/8/layout/orgChart1"/>
    <dgm:cxn modelId="{BC1DA033-D014-409E-B635-F69A457300B3}" type="presParOf" srcId="{D8CE55D2-9C42-40B0-889D-0A917759F430}" destId="{0E151221-A803-494D-998C-FB4A734A6CE8}" srcOrd="3" destOrd="0" presId="urn:microsoft.com/office/officeart/2005/8/layout/orgChart1"/>
    <dgm:cxn modelId="{08217BCE-0933-492C-8FC4-5B6A68045AAA}" type="presParOf" srcId="{0E151221-A803-494D-998C-FB4A734A6CE8}" destId="{4F1BD438-8C46-41BA-9E50-6355DB239399}" srcOrd="0" destOrd="0" presId="urn:microsoft.com/office/officeart/2005/8/layout/orgChart1"/>
    <dgm:cxn modelId="{ED8826F7-1BF2-402A-AA6B-0A52F06B1A2E}" type="presParOf" srcId="{4F1BD438-8C46-41BA-9E50-6355DB239399}" destId="{C87AFDF7-3593-467F-B821-D03C7AED213A}" srcOrd="0" destOrd="0" presId="urn:microsoft.com/office/officeart/2005/8/layout/orgChart1"/>
    <dgm:cxn modelId="{8A3B0F40-1503-4357-864A-B55301CCC88C}" type="presParOf" srcId="{4F1BD438-8C46-41BA-9E50-6355DB239399}" destId="{B19254E7-3FCD-440F-9F62-B9DE8AA60D54}" srcOrd="1" destOrd="0" presId="urn:microsoft.com/office/officeart/2005/8/layout/orgChart1"/>
    <dgm:cxn modelId="{6507518F-1579-479F-9514-BDEB58D83090}" type="presParOf" srcId="{0E151221-A803-494D-998C-FB4A734A6CE8}" destId="{FE9E3031-C05A-4AA7-A714-101A6DB81DF7}" srcOrd="1" destOrd="0" presId="urn:microsoft.com/office/officeart/2005/8/layout/orgChart1"/>
    <dgm:cxn modelId="{8246AA6A-F000-45E4-99B8-7FB886E8357A}" type="presParOf" srcId="{FE9E3031-C05A-4AA7-A714-101A6DB81DF7}" destId="{7923CF98-75A0-4404-9B26-E5A50BD40DFF}" srcOrd="0" destOrd="0" presId="urn:microsoft.com/office/officeart/2005/8/layout/orgChart1"/>
    <dgm:cxn modelId="{B9A5A666-08A8-49A5-8F49-421E3F3860EA}" type="presParOf" srcId="{FE9E3031-C05A-4AA7-A714-101A6DB81DF7}" destId="{ADECEB3E-BDE3-4700-9336-0538364F25E2}" srcOrd="1" destOrd="0" presId="urn:microsoft.com/office/officeart/2005/8/layout/orgChart1"/>
    <dgm:cxn modelId="{89280DC3-16F7-4D0A-B780-0BA9C4AFF99D}" type="presParOf" srcId="{ADECEB3E-BDE3-4700-9336-0538364F25E2}" destId="{4736B112-07E3-4950-9746-CA45064F1A22}" srcOrd="0" destOrd="0" presId="urn:microsoft.com/office/officeart/2005/8/layout/orgChart1"/>
    <dgm:cxn modelId="{85745218-3868-4A60-A5B3-340BB7ED0ABB}" type="presParOf" srcId="{4736B112-07E3-4950-9746-CA45064F1A22}" destId="{3D46C6CB-5A3A-45C7-B084-08841CA1C18A}" srcOrd="0" destOrd="0" presId="urn:microsoft.com/office/officeart/2005/8/layout/orgChart1"/>
    <dgm:cxn modelId="{89004055-99EA-47AD-BC24-09B3BC80807A}" type="presParOf" srcId="{4736B112-07E3-4950-9746-CA45064F1A22}" destId="{713DAF16-06C9-4325-94D8-2497F4228713}" srcOrd="1" destOrd="0" presId="urn:microsoft.com/office/officeart/2005/8/layout/orgChart1"/>
    <dgm:cxn modelId="{6481E462-310B-4495-8BAF-C37365028FCF}" type="presParOf" srcId="{ADECEB3E-BDE3-4700-9336-0538364F25E2}" destId="{F1E45C0B-B439-42CB-B501-ADA08C3981A4}" srcOrd="1" destOrd="0" presId="urn:microsoft.com/office/officeart/2005/8/layout/orgChart1"/>
    <dgm:cxn modelId="{2922C2AC-AFDA-4D1D-B32C-4CB05B6F00D1}" type="presParOf" srcId="{ADECEB3E-BDE3-4700-9336-0538364F25E2}" destId="{C6AE6A1D-BF08-4852-8C48-0050E081F688}" srcOrd="2" destOrd="0" presId="urn:microsoft.com/office/officeart/2005/8/layout/orgChart1"/>
    <dgm:cxn modelId="{355900CE-1880-49FA-9413-B34B2962AEF8}" type="presParOf" srcId="{0E151221-A803-494D-998C-FB4A734A6CE8}" destId="{8EBEA6CB-EE34-411F-ACC8-F5DBB02B91A3}" srcOrd="2" destOrd="0" presId="urn:microsoft.com/office/officeart/2005/8/layout/orgChart1"/>
    <dgm:cxn modelId="{9C3AA647-554D-43DD-A2EE-BBB50B9BBFB5}" type="presParOf" srcId="{D8CE55D2-9C42-40B0-889D-0A917759F430}" destId="{36851BF5-9024-4066-92E3-300EA7A84ECD}" srcOrd="4" destOrd="0" presId="urn:microsoft.com/office/officeart/2005/8/layout/orgChart1"/>
    <dgm:cxn modelId="{02EC1DDD-8BF0-44ED-8041-A9C68A50F1BE}" type="presParOf" srcId="{D8CE55D2-9C42-40B0-889D-0A917759F430}" destId="{E4411218-3B84-4567-ABB8-C98DC1D57F2F}" srcOrd="5" destOrd="0" presId="urn:microsoft.com/office/officeart/2005/8/layout/orgChart1"/>
    <dgm:cxn modelId="{334038E4-A7E5-423E-8537-9D00C230EFF6}" type="presParOf" srcId="{E4411218-3B84-4567-ABB8-C98DC1D57F2F}" destId="{AF21E81E-64E3-4A7C-A878-92B4B4FFD7B1}" srcOrd="0" destOrd="0" presId="urn:microsoft.com/office/officeart/2005/8/layout/orgChart1"/>
    <dgm:cxn modelId="{81D71FD7-DA57-4D3F-956D-2A0488B7C0DB}" type="presParOf" srcId="{AF21E81E-64E3-4A7C-A878-92B4B4FFD7B1}" destId="{51C4018D-0E82-4720-A950-C10E84F0EDCB}" srcOrd="0" destOrd="0" presId="urn:microsoft.com/office/officeart/2005/8/layout/orgChart1"/>
    <dgm:cxn modelId="{370E3DEF-F489-4CE1-BA9D-B78AA8937810}" type="presParOf" srcId="{AF21E81E-64E3-4A7C-A878-92B4B4FFD7B1}" destId="{D4992161-60CF-4D2A-ACB0-5280B3D1BCE5}" srcOrd="1" destOrd="0" presId="urn:microsoft.com/office/officeart/2005/8/layout/orgChart1"/>
    <dgm:cxn modelId="{9E034575-ED56-405D-B26C-AF822E933D6A}" type="presParOf" srcId="{E4411218-3B84-4567-ABB8-C98DC1D57F2F}" destId="{E5B97888-F7E9-4B6E-9159-A271801BABA0}" srcOrd="1" destOrd="0" presId="urn:microsoft.com/office/officeart/2005/8/layout/orgChart1"/>
    <dgm:cxn modelId="{B756E3F9-1A3E-4E52-B8A7-B5E526526847}" type="presParOf" srcId="{E5B97888-F7E9-4B6E-9159-A271801BABA0}" destId="{973D315E-089E-41C8-A49C-E03465201FE7}" srcOrd="0" destOrd="0" presId="urn:microsoft.com/office/officeart/2005/8/layout/orgChart1"/>
    <dgm:cxn modelId="{0A3A0D4B-B759-41CA-B008-80BFDBC20E6B}" type="presParOf" srcId="{E5B97888-F7E9-4B6E-9159-A271801BABA0}" destId="{EF6E6E6A-B7C4-465C-BECA-2FD6679FE5F7}" srcOrd="1" destOrd="0" presId="urn:microsoft.com/office/officeart/2005/8/layout/orgChart1"/>
    <dgm:cxn modelId="{FE3BA48C-EAA6-45FE-9D99-8C2EB163A8BF}" type="presParOf" srcId="{EF6E6E6A-B7C4-465C-BECA-2FD6679FE5F7}" destId="{7A60A8AE-C71E-4A0F-BA6D-D8E6632964B6}" srcOrd="0" destOrd="0" presId="urn:microsoft.com/office/officeart/2005/8/layout/orgChart1"/>
    <dgm:cxn modelId="{49087E76-6A06-462D-BF03-D0F38086648F}" type="presParOf" srcId="{7A60A8AE-C71E-4A0F-BA6D-D8E6632964B6}" destId="{4ACBEBB0-005C-47AF-ACAD-05F1E2A63A3D}" srcOrd="0" destOrd="0" presId="urn:microsoft.com/office/officeart/2005/8/layout/orgChart1"/>
    <dgm:cxn modelId="{A98AACBA-EFD2-4183-8F96-7287E6A2D31F}" type="presParOf" srcId="{7A60A8AE-C71E-4A0F-BA6D-D8E6632964B6}" destId="{65C08AD2-5EC7-482E-9C3B-C71123D51D3B}" srcOrd="1" destOrd="0" presId="urn:microsoft.com/office/officeart/2005/8/layout/orgChart1"/>
    <dgm:cxn modelId="{BC7C31A2-DDE0-402A-AAEB-CB157AD88E3E}" type="presParOf" srcId="{EF6E6E6A-B7C4-465C-BECA-2FD6679FE5F7}" destId="{C29C7456-37CC-4CC6-AC50-47CCE09B6D9A}" srcOrd="1" destOrd="0" presId="urn:microsoft.com/office/officeart/2005/8/layout/orgChart1"/>
    <dgm:cxn modelId="{6B492B6A-DCB4-4939-9E55-D429F6DC1C5F}" type="presParOf" srcId="{EF6E6E6A-B7C4-465C-BECA-2FD6679FE5F7}" destId="{1600F017-CE94-4C40-A4CB-2C086B01E37B}" srcOrd="2" destOrd="0" presId="urn:microsoft.com/office/officeart/2005/8/layout/orgChart1"/>
    <dgm:cxn modelId="{71BCB00E-53C7-4292-859A-8AB86ABEF8CA}" type="presParOf" srcId="{E4411218-3B84-4567-ABB8-C98DC1D57F2F}" destId="{A021CFFB-AEA3-4F3C-83C9-3B05761CAD79}" srcOrd="2" destOrd="0" presId="urn:microsoft.com/office/officeart/2005/8/layout/orgChart1"/>
    <dgm:cxn modelId="{D82DAA36-0500-4D6B-B7DD-6D1A0CFA0756}" type="presParOf" srcId="{0657819C-00AF-4938-A335-D2B23F4C87F6}" destId="{93D58357-D700-4B07-B5E8-78E1E1C4D81D}" srcOrd="2" destOrd="0" presId="urn:microsoft.com/office/officeart/2005/8/layout/orgChart1"/>
    <dgm:cxn modelId="{1359DBD8-1AC7-45F8-AC87-732C12DB277C}" type="presParOf" srcId="{4F8547AA-2325-40A5-BD1E-45D20E234D43}" destId="{65B617C0-00D0-48F5-9D4C-2CD72097F4D6}" srcOrd="2" destOrd="0" presId="urn:microsoft.com/office/officeart/2005/8/layout/orgChart1"/>
    <dgm:cxn modelId="{931425FA-3254-47A3-98B5-97D1800EFBA5}" type="presParOf" srcId="{65B617C0-00D0-48F5-9D4C-2CD72097F4D6}" destId="{BC12D2EE-9599-44A1-AA40-E945BF3DFB9A}" srcOrd="0" destOrd="0" presId="urn:microsoft.com/office/officeart/2005/8/layout/orgChart1"/>
    <dgm:cxn modelId="{303D0012-B263-4AAE-8F05-EFC44FD50ED7}" type="presParOf" srcId="{BC12D2EE-9599-44A1-AA40-E945BF3DFB9A}" destId="{452D23AF-0D12-430B-9333-4E3ED55F2AD4}" srcOrd="0" destOrd="0" presId="urn:microsoft.com/office/officeart/2005/8/layout/orgChart1"/>
    <dgm:cxn modelId="{321E2F51-7AAB-4981-8EE3-2AC5BF1CC4D9}" type="presParOf" srcId="{BC12D2EE-9599-44A1-AA40-E945BF3DFB9A}" destId="{E445545A-7325-41D7-A9A5-EDBB6AFFE46E}" srcOrd="1" destOrd="0" presId="urn:microsoft.com/office/officeart/2005/8/layout/orgChart1"/>
    <dgm:cxn modelId="{AF5FC04E-0BFC-4E71-9366-4499CC2977F3}" type="presParOf" srcId="{65B617C0-00D0-48F5-9D4C-2CD72097F4D6}" destId="{653E2946-1038-407D-8797-A9298825740F}" srcOrd="1" destOrd="0" presId="urn:microsoft.com/office/officeart/2005/8/layout/orgChart1"/>
    <dgm:cxn modelId="{5A9C3CC6-81C4-4BA5-93A5-4AEE6785A561}" type="presParOf" srcId="{653E2946-1038-407D-8797-A9298825740F}" destId="{0CCD1788-62F9-4534-ACE8-13755C0F695A}" srcOrd="0" destOrd="0" presId="urn:microsoft.com/office/officeart/2005/8/layout/orgChart1"/>
    <dgm:cxn modelId="{11037B01-B655-4843-AF0F-FE4B9B5DC15D}" type="presParOf" srcId="{653E2946-1038-407D-8797-A9298825740F}" destId="{D31C2D8A-1450-4242-96E4-4EDFDAC09D62}" srcOrd="1" destOrd="0" presId="urn:microsoft.com/office/officeart/2005/8/layout/orgChart1"/>
    <dgm:cxn modelId="{946729DC-8C45-403B-AA4C-CF0FEB8E86BE}" type="presParOf" srcId="{D31C2D8A-1450-4242-96E4-4EDFDAC09D62}" destId="{A2EEDDB8-29E9-4B9F-924B-0C8757952F70}" srcOrd="0" destOrd="0" presId="urn:microsoft.com/office/officeart/2005/8/layout/orgChart1"/>
    <dgm:cxn modelId="{6B8D1190-67BC-4C51-9312-F8392A366844}" type="presParOf" srcId="{A2EEDDB8-29E9-4B9F-924B-0C8757952F70}" destId="{DFB13208-0FC5-453A-B7E0-0C047486B9F9}" srcOrd="0" destOrd="0" presId="urn:microsoft.com/office/officeart/2005/8/layout/orgChart1"/>
    <dgm:cxn modelId="{9CA53BFD-6AC8-4407-B262-BC803121BB75}" type="presParOf" srcId="{A2EEDDB8-29E9-4B9F-924B-0C8757952F70}" destId="{FB9734B5-111C-4BDE-A8CF-A1E0256B9306}" srcOrd="1" destOrd="0" presId="urn:microsoft.com/office/officeart/2005/8/layout/orgChart1"/>
    <dgm:cxn modelId="{4A9E651D-7220-47BB-92FC-E1DA105F744F}" type="presParOf" srcId="{D31C2D8A-1450-4242-96E4-4EDFDAC09D62}" destId="{31A92233-500D-4536-A876-A91388F73AB8}" srcOrd="1" destOrd="0" presId="urn:microsoft.com/office/officeart/2005/8/layout/orgChart1"/>
    <dgm:cxn modelId="{8919AD91-13CC-48F8-86B3-80094FC69200}" type="presParOf" srcId="{31A92233-500D-4536-A876-A91388F73AB8}" destId="{3D0C3916-0BB4-439B-B3FA-4332BB42615D}" srcOrd="0" destOrd="0" presId="urn:microsoft.com/office/officeart/2005/8/layout/orgChart1"/>
    <dgm:cxn modelId="{1ED3CB5A-EFD1-4EC8-9247-A7072474434D}" type="presParOf" srcId="{31A92233-500D-4536-A876-A91388F73AB8}" destId="{BB22B2F7-EF27-4513-9B14-E81D2B9B8CC7}" srcOrd="1" destOrd="0" presId="urn:microsoft.com/office/officeart/2005/8/layout/orgChart1"/>
    <dgm:cxn modelId="{FDF8B3C5-3C83-4594-9B3B-5FF1F91CE888}" type="presParOf" srcId="{BB22B2F7-EF27-4513-9B14-E81D2B9B8CC7}" destId="{C110EF74-EE1C-4473-A9D6-B22FCDCA9E97}" srcOrd="0" destOrd="0" presId="urn:microsoft.com/office/officeart/2005/8/layout/orgChart1"/>
    <dgm:cxn modelId="{93CAEEC8-20B0-4EE9-A539-64A12F5857E6}" type="presParOf" srcId="{C110EF74-EE1C-4473-A9D6-B22FCDCA9E97}" destId="{D5FAEEB9-6D20-4CCF-BC0A-1982A41BD251}" srcOrd="0" destOrd="0" presId="urn:microsoft.com/office/officeart/2005/8/layout/orgChart1"/>
    <dgm:cxn modelId="{C417648A-512A-4AB2-BE01-0558B1891D35}" type="presParOf" srcId="{C110EF74-EE1C-4473-A9D6-B22FCDCA9E97}" destId="{91CBD943-33B6-4D3C-A059-BC8999295ECD}" srcOrd="1" destOrd="0" presId="urn:microsoft.com/office/officeart/2005/8/layout/orgChart1"/>
    <dgm:cxn modelId="{83B844A6-A283-4678-A512-D2730FB00A25}" type="presParOf" srcId="{BB22B2F7-EF27-4513-9B14-E81D2B9B8CC7}" destId="{CF5EF0DC-0AAF-45E6-9C2D-1DAC2C554935}" srcOrd="1" destOrd="0" presId="urn:microsoft.com/office/officeart/2005/8/layout/orgChart1"/>
    <dgm:cxn modelId="{F663CABF-5F28-408F-9EC2-19C5BC15E77C}" type="presParOf" srcId="{BB22B2F7-EF27-4513-9B14-E81D2B9B8CC7}" destId="{C56D3F6D-70B6-4807-AB2D-B963A0B4F5F1}" srcOrd="2" destOrd="0" presId="urn:microsoft.com/office/officeart/2005/8/layout/orgChart1"/>
    <dgm:cxn modelId="{602489D2-4EE0-4DCB-B8F7-C2E6ED0CB1C2}" type="presParOf" srcId="{D31C2D8A-1450-4242-96E4-4EDFDAC09D62}" destId="{DCF5D708-8AA7-4241-A126-743A6142A9C4}" srcOrd="2" destOrd="0" presId="urn:microsoft.com/office/officeart/2005/8/layout/orgChart1"/>
    <dgm:cxn modelId="{D082B661-7BF3-4990-9610-B11599FA04EB}" type="presParOf" srcId="{653E2946-1038-407D-8797-A9298825740F}" destId="{629B6B21-3F55-452D-99B0-DF4B6E3B4ABD}" srcOrd="2" destOrd="0" presId="urn:microsoft.com/office/officeart/2005/8/layout/orgChart1"/>
    <dgm:cxn modelId="{795918C5-A374-43E9-A3FC-A8FCC158DDE3}" type="presParOf" srcId="{653E2946-1038-407D-8797-A9298825740F}" destId="{FB0F1604-B6F9-4D5F-8034-2E2EC59A80D8}" srcOrd="3" destOrd="0" presId="urn:microsoft.com/office/officeart/2005/8/layout/orgChart1"/>
    <dgm:cxn modelId="{52BE3D9C-0DE2-45F5-B899-61AC8E2A296A}" type="presParOf" srcId="{FB0F1604-B6F9-4D5F-8034-2E2EC59A80D8}" destId="{C9DB07A0-EE8D-410D-BA35-E20D5D5519D7}" srcOrd="0" destOrd="0" presId="urn:microsoft.com/office/officeart/2005/8/layout/orgChart1"/>
    <dgm:cxn modelId="{2B76A2A5-33A0-4092-827A-0196CD4C64AF}" type="presParOf" srcId="{C9DB07A0-EE8D-410D-BA35-E20D5D5519D7}" destId="{B7BFB6B9-F9BE-4B86-B5E5-26F63B242FA9}" srcOrd="0" destOrd="0" presId="urn:microsoft.com/office/officeart/2005/8/layout/orgChart1"/>
    <dgm:cxn modelId="{B033DE5F-9F69-4F59-9CD9-CA307AD97025}" type="presParOf" srcId="{C9DB07A0-EE8D-410D-BA35-E20D5D5519D7}" destId="{DC156FFB-DFBE-43A6-85AA-890013B6B87E}" srcOrd="1" destOrd="0" presId="urn:microsoft.com/office/officeart/2005/8/layout/orgChart1"/>
    <dgm:cxn modelId="{3325EADE-B9A6-4BAD-B93E-EFD3B0CE636E}" type="presParOf" srcId="{FB0F1604-B6F9-4D5F-8034-2E2EC59A80D8}" destId="{BEDA786F-7F57-4ADA-8E37-062F74EF1249}" srcOrd="1" destOrd="0" presId="urn:microsoft.com/office/officeart/2005/8/layout/orgChart1"/>
    <dgm:cxn modelId="{55D736A3-60CD-47A3-ACD9-42BB44899CF9}" type="presParOf" srcId="{BEDA786F-7F57-4ADA-8E37-062F74EF1249}" destId="{F3D5762A-D35B-472A-8589-18BE6A10CB22}" srcOrd="0" destOrd="0" presId="urn:microsoft.com/office/officeart/2005/8/layout/orgChart1"/>
    <dgm:cxn modelId="{ECBFA5DA-80D8-4C65-AF12-751DFCCA161A}" type="presParOf" srcId="{BEDA786F-7F57-4ADA-8E37-062F74EF1249}" destId="{113DDA59-5740-4CA3-BA86-9B5607EE5AF2}" srcOrd="1" destOrd="0" presId="urn:microsoft.com/office/officeart/2005/8/layout/orgChart1"/>
    <dgm:cxn modelId="{CDA05F5F-1F57-4F56-BFE9-03210AD5E102}" type="presParOf" srcId="{113DDA59-5740-4CA3-BA86-9B5607EE5AF2}" destId="{85242744-13F7-4D5C-8998-E43D23619A17}" srcOrd="0" destOrd="0" presId="urn:microsoft.com/office/officeart/2005/8/layout/orgChart1"/>
    <dgm:cxn modelId="{B2D8DAA9-5E90-44B7-928B-D57F9ECCF9CF}" type="presParOf" srcId="{85242744-13F7-4D5C-8998-E43D23619A17}" destId="{A4AD9E65-DA90-4BBE-8A8B-6AC7EF950927}" srcOrd="0" destOrd="0" presId="urn:microsoft.com/office/officeart/2005/8/layout/orgChart1"/>
    <dgm:cxn modelId="{87CAD877-0512-4F9A-95EF-D83985E852B2}" type="presParOf" srcId="{85242744-13F7-4D5C-8998-E43D23619A17}" destId="{150F71CC-92CD-4EC5-BE99-B6B8F251D929}" srcOrd="1" destOrd="0" presId="urn:microsoft.com/office/officeart/2005/8/layout/orgChart1"/>
    <dgm:cxn modelId="{823943CC-4397-4999-9F32-1801DE3BAB89}" type="presParOf" srcId="{113DDA59-5740-4CA3-BA86-9B5607EE5AF2}" destId="{51336ED4-D627-42CD-A7E9-12EA5DAA9F07}" srcOrd="1" destOrd="0" presId="urn:microsoft.com/office/officeart/2005/8/layout/orgChart1"/>
    <dgm:cxn modelId="{FFB3A63E-CA36-4822-9950-A0B5EF48CADD}" type="presParOf" srcId="{113DDA59-5740-4CA3-BA86-9B5607EE5AF2}" destId="{FC0CD740-D0ED-44A9-8C79-8380896CC992}" srcOrd="2" destOrd="0" presId="urn:microsoft.com/office/officeart/2005/8/layout/orgChart1"/>
    <dgm:cxn modelId="{F96E9958-F680-4EE0-8182-524B11E3309B}" type="presParOf" srcId="{FB0F1604-B6F9-4D5F-8034-2E2EC59A80D8}" destId="{4E69D702-3F92-4379-B664-8C6058A7D34C}" srcOrd="2" destOrd="0" presId="urn:microsoft.com/office/officeart/2005/8/layout/orgChart1"/>
    <dgm:cxn modelId="{6A9F29A9-42A8-42E2-9BDA-BDA25F61F695}" type="presParOf" srcId="{653E2946-1038-407D-8797-A9298825740F}" destId="{E4117C67-FE1F-4747-B327-03FD6BD6854D}" srcOrd="4" destOrd="0" presId="urn:microsoft.com/office/officeart/2005/8/layout/orgChart1"/>
    <dgm:cxn modelId="{067FA8D7-FE8D-4925-97F3-5E6AC8A8A004}" type="presParOf" srcId="{653E2946-1038-407D-8797-A9298825740F}" destId="{9D6673D6-1C29-444F-9869-81DA1A74A4A6}" srcOrd="5" destOrd="0" presId="urn:microsoft.com/office/officeart/2005/8/layout/orgChart1"/>
    <dgm:cxn modelId="{D1DFE7E5-2734-4DCF-A395-E8C0ADAD9823}" type="presParOf" srcId="{9D6673D6-1C29-444F-9869-81DA1A74A4A6}" destId="{D8E77497-D03A-4BED-BCEF-0DB9A180C22D}" srcOrd="0" destOrd="0" presId="urn:microsoft.com/office/officeart/2005/8/layout/orgChart1"/>
    <dgm:cxn modelId="{6621A9FD-C0A7-45FC-A7C9-719A86F0A318}" type="presParOf" srcId="{D8E77497-D03A-4BED-BCEF-0DB9A180C22D}" destId="{5CD95D04-1812-4EA8-87E7-CBD724B94CDC}" srcOrd="0" destOrd="0" presId="urn:microsoft.com/office/officeart/2005/8/layout/orgChart1"/>
    <dgm:cxn modelId="{9DDB580A-AF3E-4323-958B-8A34116154EC}" type="presParOf" srcId="{D8E77497-D03A-4BED-BCEF-0DB9A180C22D}" destId="{FE77F0CA-41A1-4591-8B78-95333B39E241}" srcOrd="1" destOrd="0" presId="urn:microsoft.com/office/officeart/2005/8/layout/orgChart1"/>
    <dgm:cxn modelId="{E739BC5A-5A33-44E8-BDC5-EDE1B976383D}" type="presParOf" srcId="{9D6673D6-1C29-444F-9869-81DA1A74A4A6}" destId="{DF26D147-678B-407A-816B-0B555347E7E8}" srcOrd="1" destOrd="0" presId="urn:microsoft.com/office/officeart/2005/8/layout/orgChart1"/>
    <dgm:cxn modelId="{29C9CAE1-D928-4169-83FB-6DDD37488CFE}" type="presParOf" srcId="{DF26D147-678B-407A-816B-0B555347E7E8}" destId="{9061D387-3EE4-48AA-98EE-727BEF2D964F}" srcOrd="0" destOrd="0" presId="urn:microsoft.com/office/officeart/2005/8/layout/orgChart1"/>
    <dgm:cxn modelId="{210998FC-2AB4-474F-A616-38244F9413E6}" type="presParOf" srcId="{DF26D147-678B-407A-816B-0B555347E7E8}" destId="{E8E9CB5F-2796-4064-80B9-0AFB1FCBCCAC}" srcOrd="1" destOrd="0" presId="urn:microsoft.com/office/officeart/2005/8/layout/orgChart1"/>
    <dgm:cxn modelId="{497F439A-6CAD-498C-BF92-D94518ABFF33}" type="presParOf" srcId="{E8E9CB5F-2796-4064-80B9-0AFB1FCBCCAC}" destId="{711E2DE8-C21E-4EC0-92A4-2E4945EDB025}" srcOrd="0" destOrd="0" presId="urn:microsoft.com/office/officeart/2005/8/layout/orgChart1"/>
    <dgm:cxn modelId="{3A210226-4F6B-4CAB-9A9D-FADAF9DBC3D8}" type="presParOf" srcId="{711E2DE8-C21E-4EC0-92A4-2E4945EDB025}" destId="{E616B328-E9EB-484B-9255-338967003D66}" srcOrd="0" destOrd="0" presId="urn:microsoft.com/office/officeart/2005/8/layout/orgChart1"/>
    <dgm:cxn modelId="{BCD62A18-1783-42A0-89A0-FAEFBA0F2300}" type="presParOf" srcId="{711E2DE8-C21E-4EC0-92A4-2E4945EDB025}" destId="{53E6F4F2-7D0C-4F75-BF27-6FB328EB2205}" srcOrd="1" destOrd="0" presId="urn:microsoft.com/office/officeart/2005/8/layout/orgChart1"/>
    <dgm:cxn modelId="{58FE46FE-AC3F-4A96-AA11-CA0EACA42CC2}" type="presParOf" srcId="{E8E9CB5F-2796-4064-80B9-0AFB1FCBCCAC}" destId="{C349D3E3-EEB2-475C-813D-FCC6E16AD590}" srcOrd="1" destOrd="0" presId="urn:microsoft.com/office/officeart/2005/8/layout/orgChart1"/>
    <dgm:cxn modelId="{2CCDA055-523C-4430-AF70-92707529CF30}" type="presParOf" srcId="{E8E9CB5F-2796-4064-80B9-0AFB1FCBCCAC}" destId="{E04DF39D-C4C3-42C0-8CE7-0516FD55A1F1}" srcOrd="2" destOrd="0" presId="urn:microsoft.com/office/officeart/2005/8/layout/orgChart1"/>
    <dgm:cxn modelId="{23B03E9E-AE9E-49DD-8AB8-BD95F0480E2B}" type="presParOf" srcId="{9D6673D6-1C29-444F-9869-81DA1A74A4A6}" destId="{ABF8AF8C-2645-4059-9F3F-B1E0FE9D5065}" srcOrd="2" destOrd="0" presId="urn:microsoft.com/office/officeart/2005/8/layout/orgChart1"/>
    <dgm:cxn modelId="{AADEEE65-A2DD-4388-BF1A-9C724FE183AF}" type="presParOf" srcId="{65B617C0-00D0-48F5-9D4C-2CD72097F4D6}" destId="{D5C832B7-F6F7-483E-88B8-23386B3A88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4E25D29-135D-4D27-B38E-0120392614CD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D638F96-8467-41AE-9CEA-8AC965B8D4CA}">
      <dgm:prSet phldrT="[Текст]" custT="1"/>
      <dgm:spPr/>
      <dgm:t>
        <a:bodyPr/>
        <a:lstStyle/>
        <a:p>
          <a:pPr algn="just"/>
          <a: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Целевой показатель средней заработной платы работников учреждений культуры составляет 74 409,80 рубля</a:t>
          </a:r>
        </a:p>
        <a:p>
          <a:pPr algn="just"/>
          <a: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*Достигнута средняя заработная плата работников учреждений культуры </a:t>
          </a:r>
          <a:b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74 711,97 рубль</a:t>
          </a:r>
        </a:p>
        <a:p>
          <a:pPr algn="just"/>
          <a: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*Средства потраченные для достижения средней заработной платы работников учреждений культуры 16 030,2 тыс. рублей</a:t>
          </a:r>
          <a:endParaRPr lang="en-US" sz="2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Создан прозрачный механизм оплаты труда руководителей организаций, установив соотношение средней заработной платы руководителей и работников, предусмотрев представление руководителями сведений о доходах, об имуществе и обязательствах имущественного характера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76F7E-913F-4F3B-9F75-3DB9FF99F078}" type="parTrans" cxnId="{462E2E08-DB25-4482-9E15-728C784EDD0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B75CF-62D4-439B-A875-234599B08C1F}" type="sibTrans" cxnId="{462E2E08-DB25-4482-9E15-728C784EDD0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18EBC-D33C-404A-A40F-199C0F0CB69B}" type="pres">
      <dgm:prSet presAssocID="{24E25D29-135D-4D27-B38E-0120392614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2389F9-5CAF-4706-8B34-46314A8845E3}" type="pres">
      <dgm:prSet presAssocID="{0D638F96-8467-41AE-9CEA-8AC965B8D4CA}" presName="node" presStyleLbl="node1" presStyleIdx="0" presStyleCnt="1" custScaleX="185728" custScaleY="125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09DE7B-DCDF-4A48-AC91-64FB8BA3CF95}" type="presOf" srcId="{24E25D29-135D-4D27-B38E-0120392614CD}" destId="{F4F18EBC-D33C-404A-A40F-199C0F0CB69B}" srcOrd="0" destOrd="0" presId="urn:microsoft.com/office/officeart/2005/8/layout/default"/>
    <dgm:cxn modelId="{462E2E08-DB25-4482-9E15-728C784EDD0D}" srcId="{24E25D29-135D-4D27-B38E-0120392614CD}" destId="{0D638F96-8467-41AE-9CEA-8AC965B8D4CA}" srcOrd="0" destOrd="0" parTransId="{E1876F7E-913F-4F3B-9F75-3DB9FF99F078}" sibTransId="{A3AB75CF-62D4-439B-A875-234599B08C1F}"/>
    <dgm:cxn modelId="{EAE86303-F9E1-4894-9D08-765A9187FB26}" type="presOf" srcId="{0D638F96-8467-41AE-9CEA-8AC965B8D4CA}" destId="{5F2389F9-5CAF-4706-8B34-46314A8845E3}" srcOrd="0" destOrd="0" presId="urn:microsoft.com/office/officeart/2005/8/layout/default"/>
    <dgm:cxn modelId="{C8B26A5E-F8D5-4FC2-9594-FDAF7694A3D1}" type="presParOf" srcId="{F4F18EBC-D33C-404A-A40F-199C0F0CB69B}" destId="{5F2389F9-5CAF-4706-8B34-46314A8845E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300B0E9-7EE0-4045-A97B-11940B7CBD7F}" type="doc">
      <dgm:prSet loTypeId="urn:microsoft.com/office/officeart/2005/8/layout/arrow2" loCatId="process" qsTypeId="urn:microsoft.com/office/officeart/2005/8/quickstyle/simple5" qsCatId="simple" csTypeId="urn:microsoft.com/office/officeart/2005/8/colors/accent5_4" csCatId="accent5" phldr="1"/>
      <dgm:spPr/>
    </dgm:pt>
    <dgm:pt modelId="{A7EE5C25-40CA-4727-A42A-63D238F6BD76}">
      <dgm:prSet phldrT="[Текст]"/>
      <dgm:spPr/>
      <dgm:t>
        <a:bodyPr/>
        <a:lstStyle/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контактный телефон:</a:t>
          </a:r>
        </a:p>
        <a:p>
          <a:r>
            <a:rPr 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8(3462) 550-372</a:t>
          </a:r>
        </a:p>
        <a:p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3E0F44-247D-4445-870D-9C0E7D4F42B1}" type="parTrans" cxnId="{E2C0897A-DF3B-417E-B60E-417695C0F47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17104-58B9-474E-8063-C7ECE736A034}" type="sibTrans" cxnId="{E2C0897A-DF3B-417E-B60E-417695C0F47E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5BF3E-BCB4-43EC-8F1C-D77E15F6AAF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электронный адрес: 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shabalinaim@fadmsr.ru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A8C61-D2FD-4D3C-8012-51FD656BA799}" type="parTrans" cxnId="{24844C0D-3AAB-4609-AF1D-3A182DD0B306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3D4BF-4D47-45EC-8671-F50089C4BFBA}" type="sibTrans" cxnId="{24844C0D-3AAB-4609-AF1D-3A182DD0B306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A01F85-1DAA-4087-9003-6D9801B63172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Ждем Ваших вопросов и предложений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841CBA-8384-4BD7-96C3-E9A0DE563E8C}" type="parTrans" cxnId="{CEB768B2-F7EB-419B-85E3-711C09ED447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8E341-6AF8-40CD-9761-5D7AAB2DF330}" type="sibTrans" cxnId="{CEB768B2-F7EB-419B-85E3-711C09ED447A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70E23-C786-4FDA-97C0-4CF653A24CAC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контактное лицо: </a:t>
          </a:r>
        </a:p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Шабалина Ирина Михайловна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B18E7E-EAB2-4B8B-836F-05599E4D62CF}" type="parTrans" cxnId="{8B5B1A20-C79D-43E0-96C7-2F0739A4D57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76B4B-FAB6-4B52-AD90-5CB16AAF6890}" type="sibTrans" cxnId="{8B5B1A20-C79D-43E0-96C7-2F0739A4D574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108DB-0333-4BA3-AEA4-A97F1B999A70}" type="pres">
      <dgm:prSet presAssocID="{1300B0E9-7EE0-4045-A97B-11940B7CBD7F}" presName="arrowDiagram" presStyleCnt="0">
        <dgm:presLayoutVars>
          <dgm:chMax val="5"/>
          <dgm:dir/>
          <dgm:resizeHandles val="exact"/>
        </dgm:presLayoutVars>
      </dgm:prSet>
      <dgm:spPr/>
    </dgm:pt>
    <dgm:pt modelId="{4FD6FF45-E97C-4B19-AA7A-E0322EF6B413}" type="pres">
      <dgm:prSet presAssocID="{1300B0E9-7EE0-4045-A97B-11940B7CBD7F}" presName="arrow" presStyleLbl="bgShp" presStyleIdx="0" presStyleCnt="1"/>
      <dgm:spPr/>
    </dgm:pt>
    <dgm:pt modelId="{B70C75C6-AD09-4242-AE38-5CFC312FC2DE}" type="pres">
      <dgm:prSet presAssocID="{1300B0E9-7EE0-4045-A97B-11940B7CBD7F}" presName="arrowDiagram4" presStyleCnt="0"/>
      <dgm:spPr/>
    </dgm:pt>
    <dgm:pt modelId="{9D9987E6-1543-4622-BC02-929F7020B763}" type="pres">
      <dgm:prSet presAssocID="{9D770E23-C786-4FDA-97C0-4CF653A24CAC}" presName="bullet4a" presStyleLbl="node1" presStyleIdx="0" presStyleCnt="4"/>
      <dgm:spPr/>
    </dgm:pt>
    <dgm:pt modelId="{8CFF545F-6B72-4D66-95BD-903C0A5A2158}" type="pres">
      <dgm:prSet presAssocID="{9D770E23-C786-4FDA-97C0-4CF653A24CAC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49352-3A4A-45B8-8FE3-8CC80A5AAFDD}" type="pres">
      <dgm:prSet presAssocID="{A7EE5C25-40CA-4727-A42A-63D238F6BD76}" presName="bullet4b" presStyleLbl="node1" presStyleIdx="1" presStyleCnt="4"/>
      <dgm:spPr/>
    </dgm:pt>
    <dgm:pt modelId="{73FDB8E9-D0F5-434E-890C-808405F86551}" type="pres">
      <dgm:prSet presAssocID="{A7EE5C25-40CA-4727-A42A-63D238F6BD76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341F-E63E-44CA-8BE3-0CDD3645DEED}" type="pres">
      <dgm:prSet presAssocID="{49E5BF3E-BCB4-43EC-8F1C-D77E15F6AAF7}" presName="bullet4c" presStyleLbl="node1" presStyleIdx="2" presStyleCnt="4"/>
      <dgm:spPr/>
    </dgm:pt>
    <dgm:pt modelId="{EAC705DC-DA97-4001-839C-F75112CFD8CB}" type="pres">
      <dgm:prSet presAssocID="{49E5BF3E-BCB4-43EC-8F1C-D77E15F6AAF7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D7D24-6285-42C2-B0D9-5D4089E2C8F4}" type="pres">
      <dgm:prSet presAssocID="{AFA01F85-1DAA-4087-9003-6D9801B63172}" presName="bullet4d" presStyleLbl="node1" presStyleIdx="3" presStyleCnt="4"/>
      <dgm:spPr/>
    </dgm:pt>
    <dgm:pt modelId="{36846D8F-715B-43C8-9DE3-34F2561367A1}" type="pres">
      <dgm:prSet presAssocID="{AFA01F85-1DAA-4087-9003-6D9801B63172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B768B2-F7EB-419B-85E3-711C09ED447A}" srcId="{1300B0E9-7EE0-4045-A97B-11940B7CBD7F}" destId="{AFA01F85-1DAA-4087-9003-6D9801B63172}" srcOrd="3" destOrd="0" parTransId="{FB841CBA-8384-4BD7-96C3-E9A0DE563E8C}" sibTransId="{EC58E341-6AF8-40CD-9761-5D7AAB2DF330}"/>
    <dgm:cxn modelId="{C101E3DA-5A7E-4A25-AF12-4794CD8BC114}" type="presOf" srcId="{A7EE5C25-40CA-4727-A42A-63D238F6BD76}" destId="{73FDB8E9-D0F5-434E-890C-808405F86551}" srcOrd="0" destOrd="0" presId="urn:microsoft.com/office/officeart/2005/8/layout/arrow2"/>
    <dgm:cxn modelId="{43F53A20-F842-4E74-BD94-D1628FCA32F9}" type="presOf" srcId="{AFA01F85-1DAA-4087-9003-6D9801B63172}" destId="{36846D8F-715B-43C8-9DE3-34F2561367A1}" srcOrd="0" destOrd="0" presId="urn:microsoft.com/office/officeart/2005/8/layout/arrow2"/>
    <dgm:cxn modelId="{27EE0499-DE15-47D3-A64D-4D1C207B386D}" type="presOf" srcId="{49E5BF3E-BCB4-43EC-8F1C-D77E15F6AAF7}" destId="{EAC705DC-DA97-4001-839C-F75112CFD8CB}" srcOrd="0" destOrd="0" presId="urn:microsoft.com/office/officeart/2005/8/layout/arrow2"/>
    <dgm:cxn modelId="{6AEF6A8F-B1E2-4200-8248-D3A26EF6033B}" type="presOf" srcId="{1300B0E9-7EE0-4045-A97B-11940B7CBD7F}" destId="{D37108DB-0333-4BA3-AEA4-A97F1B999A70}" srcOrd="0" destOrd="0" presId="urn:microsoft.com/office/officeart/2005/8/layout/arrow2"/>
    <dgm:cxn modelId="{3E0E7FAD-E629-4AD2-B6A4-A33D3BB67CF6}" type="presOf" srcId="{9D770E23-C786-4FDA-97C0-4CF653A24CAC}" destId="{8CFF545F-6B72-4D66-95BD-903C0A5A2158}" srcOrd="0" destOrd="0" presId="urn:microsoft.com/office/officeart/2005/8/layout/arrow2"/>
    <dgm:cxn modelId="{8B5B1A20-C79D-43E0-96C7-2F0739A4D574}" srcId="{1300B0E9-7EE0-4045-A97B-11940B7CBD7F}" destId="{9D770E23-C786-4FDA-97C0-4CF653A24CAC}" srcOrd="0" destOrd="0" parTransId="{97B18E7E-EAB2-4B8B-836F-05599E4D62CF}" sibTransId="{69776B4B-FAB6-4B52-AD90-5CB16AAF6890}"/>
    <dgm:cxn modelId="{24844C0D-3AAB-4609-AF1D-3A182DD0B306}" srcId="{1300B0E9-7EE0-4045-A97B-11940B7CBD7F}" destId="{49E5BF3E-BCB4-43EC-8F1C-D77E15F6AAF7}" srcOrd="2" destOrd="0" parTransId="{246A8C61-D2FD-4D3C-8012-51FD656BA799}" sibTransId="{3283D4BF-4D47-45EC-8671-F50089C4BFBA}"/>
    <dgm:cxn modelId="{E2C0897A-DF3B-417E-B60E-417695C0F47E}" srcId="{1300B0E9-7EE0-4045-A97B-11940B7CBD7F}" destId="{A7EE5C25-40CA-4727-A42A-63D238F6BD76}" srcOrd="1" destOrd="0" parTransId="{093E0F44-247D-4445-870D-9C0E7D4F42B1}" sibTransId="{7BD17104-58B9-474E-8063-C7ECE736A034}"/>
    <dgm:cxn modelId="{96EB6D01-E07A-4804-946E-B2A86AD562DB}" type="presParOf" srcId="{D37108DB-0333-4BA3-AEA4-A97F1B999A70}" destId="{4FD6FF45-E97C-4B19-AA7A-E0322EF6B413}" srcOrd="0" destOrd="0" presId="urn:microsoft.com/office/officeart/2005/8/layout/arrow2"/>
    <dgm:cxn modelId="{55326BEB-5898-4EBA-82DE-17F23016210C}" type="presParOf" srcId="{D37108DB-0333-4BA3-AEA4-A97F1B999A70}" destId="{B70C75C6-AD09-4242-AE38-5CFC312FC2DE}" srcOrd="1" destOrd="0" presId="urn:microsoft.com/office/officeart/2005/8/layout/arrow2"/>
    <dgm:cxn modelId="{AEFC00E8-1FD4-4A74-80CE-E4CD6663D6AA}" type="presParOf" srcId="{B70C75C6-AD09-4242-AE38-5CFC312FC2DE}" destId="{9D9987E6-1543-4622-BC02-929F7020B763}" srcOrd="0" destOrd="0" presId="urn:microsoft.com/office/officeart/2005/8/layout/arrow2"/>
    <dgm:cxn modelId="{2265E6B4-E1E6-4B9E-925B-9B1571650276}" type="presParOf" srcId="{B70C75C6-AD09-4242-AE38-5CFC312FC2DE}" destId="{8CFF545F-6B72-4D66-95BD-903C0A5A2158}" srcOrd="1" destOrd="0" presId="urn:microsoft.com/office/officeart/2005/8/layout/arrow2"/>
    <dgm:cxn modelId="{05DC7DE9-34D1-4813-B723-519E9D16AFD4}" type="presParOf" srcId="{B70C75C6-AD09-4242-AE38-5CFC312FC2DE}" destId="{E7049352-3A4A-45B8-8FE3-8CC80A5AAFDD}" srcOrd="2" destOrd="0" presId="urn:microsoft.com/office/officeart/2005/8/layout/arrow2"/>
    <dgm:cxn modelId="{7167F7B9-0B1B-4F65-A15D-BD09BBCC7847}" type="presParOf" srcId="{B70C75C6-AD09-4242-AE38-5CFC312FC2DE}" destId="{73FDB8E9-D0F5-434E-890C-808405F86551}" srcOrd="3" destOrd="0" presId="urn:microsoft.com/office/officeart/2005/8/layout/arrow2"/>
    <dgm:cxn modelId="{E6EEBCE0-53A7-4AFF-A246-AE9B76638A28}" type="presParOf" srcId="{B70C75C6-AD09-4242-AE38-5CFC312FC2DE}" destId="{D970341F-E63E-44CA-8BE3-0CDD3645DEED}" srcOrd="4" destOrd="0" presId="urn:microsoft.com/office/officeart/2005/8/layout/arrow2"/>
    <dgm:cxn modelId="{EA300D9D-F003-4740-8C27-61EF6299B705}" type="presParOf" srcId="{B70C75C6-AD09-4242-AE38-5CFC312FC2DE}" destId="{EAC705DC-DA97-4001-839C-F75112CFD8CB}" srcOrd="5" destOrd="0" presId="urn:microsoft.com/office/officeart/2005/8/layout/arrow2"/>
    <dgm:cxn modelId="{E88CF510-FC5C-478A-9780-0AEFC488D2CC}" type="presParOf" srcId="{B70C75C6-AD09-4242-AE38-5CFC312FC2DE}" destId="{509D7D24-6285-42C2-B0D9-5D4089E2C8F4}" srcOrd="6" destOrd="0" presId="urn:microsoft.com/office/officeart/2005/8/layout/arrow2"/>
    <dgm:cxn modelId="{8934DACA-9D7F-4DF0-98D9-C4B1E4C01A26}" type="presParOf" srcId="{B70C75C6-AD09-4242-AE38-5CFC312FC2DE}" destId="{36846D8F-715B-43C8-9DE3-34F2561367A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9EEA4-881B-45E0-AC0B-2ECDAFEE4417}" type="doc">
      <dgm:prSet loTypeId="urn:microsoft.com/office/officeart/2005/8/layout/equation1" loCatId="process" qsTypeId="urn:microsoft.com/office/officeart/2005/8/quickstyle/simple5" qsCatId="simple" csTypeId="urn:microsoft.com/office/officeart/2005/8/colors/colorful5" csCatId="colorful" phldr="1"/>
      <dgm:spPr/>
    </dgm:pt>
    <dgm:pt modelId="{2446EAB5-AF65-49A9-A77F-CCDBCA64B873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1 072 727,3 тыс.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4BE42-E002-4513-A574-69425B766CB5}" type="parTrans" cxnId="{7A368FCA-D520-465E-B590-72375A45FE76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FF9554-79EE-4E55-8EA7-172FC00EA8B7}" type="sibTrans" cxnId="{7A368FCA-D520-465E-B590-72375A45FE76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46A44-3E32-4459-918C-802D1DAF483E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995 117,8 тыс.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716A9-3E3C-46E4-99D8-36609C451319}" type="parTrans" cxnId="{644F23EE-5642-40D3-B5E3-98A4D341125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13E0D-3E0B-40B8-A880-445252871619}" type="sibTrans" cxnId="{644F23EE-5642-40D3-B5E3-98A4D3411251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12FBA5-BBDE-409E-AAC6-A0965B5C9BD3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77 609,5 тыс.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2E1E0-58BD-4BF6-9D03-4A9FDA8CB2E1}" type="parTrans" cxnId="{8A164899-3297-4B8D-A590-819B91E6380C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D1595F-09E5-41E6-A569-ED8C427460BC}" type="sibTrans" cxnId="{8A164899-3297-4B8D-A590-819B91E6380C}">
      <dgm:prSet/>
      <dgm:spPr/>
      <dgm:t>
        <a:bodyPr/>
        <a:lstStyle/>
        <a:p>
          <a:endParaRPr lang="ru-RU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9DB38-EDA3-48EE-942A-030E61D090F8}" type="pres">
      <dgm:prSet presAssocID="{3B69EEA4-881B-45E0-AC0B-2ECDAFEE4417}" presName="linearFlow" presStyleCnt="0">
        <dgm:presLayoutVars>
          <dgm:dir/>
          <dgm:resizeHandles val="exact"/>
        </dgm:presLayoutVars>
      </dgm:prSet>
      <dgm:spPr/>
    </dgm:pt>
    <dgm:pt modelId="{2EBB6538-69C0-42EA-BF37-DD6CD2214894}" type="pres">
      <dgm:prSet presAssocID="{2446EAB5-AF65-49A9-A77F-CCDBCA64B873}" presName="node" presStyleLbl="node1" presStyleIdx="0" presStyleCnt="3" custScaleX="137221" custLinFactNeighborX="-70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6EEC6-4D9F-4474-9041-D194C43C9F1B}" type="pres">
      <dgm:prSet presAssocID="{DEFF9554-79EE-4E55-8EA7-172FC00EA8B7}" presName="spacerL" presStyleCnt="0"/>
      <dgm:spPr/>
    </dgm:pt>
    <dgm:pt modelId="{FA2BC46A-1583-485B-AFB3-B364513A72D4}" type="pres">
      <dgm:prSet presAssocID="{DEFF9554-79EE-4E55-8EA7-172FC00EA8B7}" presName="sibTrans" presStyleLbl="sibTrans2D1" presStyleIdx="0" presStyleCnt="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76BE7B11-5B89-4D00-8339-66A6B176DBB2}" type="pres">
      <dgm:prSet presAssocID="{DEFF9554-79EE-4E55-8EA7-172FC00EA8B7}" presName="spacerR" presStyleCnt="0"/>
      <dgm:spPr/>
    </dgm:pt>
    <dgm:pt modelId="{96416443-9AB6-4899-9BBB-622A774D7C7A}" type="pres">
      <dgm:prSet presAssocID="{01A46A44-3E32-4459-918C-802D1DAF483E}" presName="node" presStyleLbl="node1" presStyleIdx="1" presStyleCnt="3" custScaleX="124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22EC2-09B3-4B81-905C-360E990144E5}" type="pres">
      <dgm:prSet presAssocID="{67113E0D-3E0B-40B8-A880-445252871619}" presName="spacerL" presStyleCnt="0"/>
      <dgm:spPr/>
    </dgm:pt>
    <dgm:pt modelId="{3D00859F-4EAB-4775-8EED-3BB90D6980C3}" type="pres">
      <dgm:prSet presAssocID="{67113E0D-3E0B-40B8-A880-44525287161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D9E18C0-4686-4646-BED3-A363C77736B4}" type="pres">
      <dgm:prSet presAssocID="{67113E0D-3E0B-40B8-A880-445252871619}" presName="spacerR" presStyleCnt="0"/>
      <dgm:spPr/>
    </dgm:pt>
    <dgm:pt modelId="{2D73A8A1-3F14-4CCD-A513-BE2465B76D48}" type="pres">
      <dgm:prSet presAssocID="{1612FBA5-BBDE-409E-AAC6-A0965B5C9B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FB4DA9-F939-4E52-910F-67674B265B76}" type="presOf" srcId="{01A46A44-3E32-4459-918C-802D1DAF483E}" destId="{96416443-9AB6-4899-9BBB-622A774D7C7A}" srcOrd="0" destOrd="0" presId="urn:microsoft.com/office/officeart/2005/8/layout/equation1"/>
    <dgm:cxn modelId="{A588B066-EA0D-48B3-8965-F9E8212BEC21}" type="presOf" srcId="{DEFF9554-79EE-4E55-8EA7-172FC00EA8B7}" destId="{FA2BC46A-1583-485B-AFB3-B364513A72D4}" srcOrd="0" destOrd="0" presId="urn:microsoft.com/office/officeart/2005/8/layout/equation1"/>
    <dgm:cxn modelId="{6829D0BC-A7ED-4917-9955-2A6B37CC6038}" type="presOf" srcId="{1612FBA5-BBDE-409E-AAC6-A0965B5C9BD3}" destId="{2D73A8A1-3F14-4CCD-A513-BE2465B76D48}" srcOrd="0" destOrd="0" presId="urn:microsoft.com/office/officeart/2005/8/layout/equation1"/>
    <dgm:cxn modelId="{7A368FCA-D520-465E-B590-72375A45FE76}" srcId="{3B69EEA4-881B-45E0-AC0B-2ECDAFEE4417}" destId="{2446EAB5-AF65-49A9-A77F-CCDBCA64B873}" srcOrd="0" destOrd="0" parTransId="{14D4BE42-E002-4513-A574-69425B766CB5}" sibTransId="{DEFF9554-79EE-4E55-8EA7-172FC00EA8B7}"/>
    <dgm:cxn modelId="{8A164899-3297-4B8D-A590-819B91E6380C}" srcId="{3B69EEA4-881B-45E0-AC0B-2ECDAFEE4417}" destId="{1612FBA5-BBDE-409E-AAC6-A0965B5C9BD3}" srcOrd="2" destOrd="0" parTransId="{7B82E1E0-58BD-4BF6-9D03-4A9FDA8CB2E1}" sibTransId="{E3D1595F-09E5-41E6-A569-ED8C427460BC}"/>
    <dgm:cxn modelId="{4C48402C-20C6-46C1-BFFF-3255E9E9A67A}" type="presOf" srcId="{3B69EEA4-881B-45E0-AC0B-2ECDAFEE4417}" destId="{46A9DB38-EDA3-48EE-942A-030E61D090F8}" srcOrd="0" destOrd="0" presId="urn:microsoft.com/office/officeart/2005/8/layout/equation1"/>
    <dgm:cxn modelId="{497FF726-5E88-4CA7-9B40-6A9F6C7B7063}" type="presOf" srcId="{67113E0D-3E0B-40B8-A880-445252871619}" destId="{3D00859F-4EAB-4775-8EED-3BB90D6980C3}" srcOrd="0" destOrd="0" presId="urn:microsoft.com/office/officeart/2005/8/layout/equation1"/>
    <dgm:cxn modelId="{0262A5C5-6005-4642-8F6F-E48FD0B3995D}" type="presOf" srcId="{2446EAB5-AF65-49A9-A77F-CCDBCA64B873}" destId="{2EBB6538-69C0-42EA-BF37-DD6CD2214894}" srcOrd="0" destOrd="0" presId="urn:microsoft.com/office/officeart/2005/8/layout/equation1"/>
    <dgm:cxn modelId="{644F23EE-5642-40D3-B5E3-98A4D3411251}" srcId="{3B69EEA4-881B-45E0-AC0B-2ECDAFEE4417}" destId="{01A46A44-3E32-4459-918C-802D1DAF483E}" srcOrd="1" destOrd="0" parTransId="{1E9716A9-3E3C-46E4-99D8-36609C451319}" sibTransId="{67113E0D-3E0B-40B8-A880-445252871619}"/>
    <dgm:cxn modelId="{2EF301FF-308D-4001-9EEC-D8C2C8116074}" type="presParOf" srcId="{46A9DB38-EDA3-48EE-942A-030E61D090F8}" destId="{2EBB6538-69C0-42EA-BF37-DD6CD2214894}" srcOrd="0" destOrd="0" presId="urn:microsoft.com/office/officeart/2005/8/layout/equation1"/>
    <dgm:cxn modelId="{72E8FF18-6E9D-4B89-A1C6-2BD415234038}" type="presParOf" srcId="{46A9DB38-EDA3-48EE-942A-030E61D090F8}" destId="{F976EEC6-4D9F-4474-9041-D194C43C9F1B}" srcOrd="1" destOrd="0" presId="urn:microsoft.com/office/officeart/2005/8/layout/equation1"/>
    <dgm:cxn modelId="{B0ECE07C-3C26-4380-8B3F-CA5EC229BBC4}" type="presParOf" srcId="{46A9DB38-EDA3-48EE-942A-030E61D090F8}" destId="{FA2BC46A-1583-485B-AFB3-B364513A72D4}" srcOrd="2" destOrd="0" presId="urn:microsoft.com/office/officeart/2005/8/layout/equation1"/>
    <dgm:cxn modelId="{F004B106-4A87-4819-9A8D-652B1763B2EC}" type="presParOf" srcId="{46A9DB38-EDA3-48EE-942A-030E61D090F8}" destId="{76BE7B11-5B89-4D00-8339-66A6B176DBB2}" srcOrd="3" destOrd="0" presId="urn:microsoft.com/office/officeart/2005/8/layout/equation1"/>
    <dgm:cxn modelId="{53DC334D-E373-4C6A-B604-7CD72C3BFE6F}" type="presParOf" srcId="{46A9DB38-EDA3-48EE-942A-030E61D090F8}" destId="{96416443-9AB6-4899-9BBB-622A774D7C7A}" srcOrd="4" destOrd="0" presId="urn:microsoft.com/office/officeart/2005/8/layout/equation1"/>
    <dgm:cxn modelId="{5479F8B3-A723-4A33-8840-E9E73752A9BE}" type="presParOf" srcId="{46A9DB38-EDA3-48EE-942A-030E61D090F8}" destId="{0E822EC2-09B3-4B81-905C-360E990144E5}" srcOrd="5" destOrd="0" presId="urn:microsoft.com/office/officeart/2005/8/layout/equation1"/>
    <dgm:cxn modelId="{724F6622-9F83-4B61-BDDB-58A4CAD9572D}" type="presParOf" srcId="{46A9DB38-EDA3-48EE-942A-030E61D090F8}" destId="{3D00859F-4EAB-4775-8EED-3BB90D6980C3}" srcOrd="6" destOrd="0" presId="urn:microsoft.com/office/officeart/2005/8/layout/equation1"/>
    <dgm:cxn modelId="{1DA4446F-F0DF-44CC-A435-0A20585543AC}" type="presParOf" srcId="{46A9DB38-EDA3-48EE-942A-030E61D090F8}" destId="{FD9E18C0-4686-4646-BED3-A363C77736B4}" srcOrd="7" destOrd="0" presId="urn:microsoft.com/office/officeart/2005/8/layout/equation1"/>
    <dgm:cxn modelId="{175E62B8-EB48-44FC-8289-A934D3BC39CC}" type="presParOf" srcId="{46A9DB38-EDA3-48EE-942A-030E61D090F8}" destId="{2D73A8A1-3F14-4CCD-A513-BE2465B76D48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6D01D8-896A-437A-9F67-083E1B4D9296}" type="doc">
      <dgm:prSet loTypeId="urn:microsoft.com/office/officeart/2005/8/layout/vList6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870EAAA-B3A8-4E8D-8626-4081DF6ECF6E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доходов</a:t>
          </a:r>
        </a:p>
      </dgm:t>
    </dgm:pt>
    <dgm:pt modelId="{EACD8389-2153-419B-90C9-C4E12D7BBB9D}" type="parTrans" cxnId="{DB7B4B05-8C92-4F22-B1D7-A0F6E56B90E9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26001-F3AF-473B-92E7-2DE82A75E629}" type="sibTrans" cxnId="{DB7B4B05-8C92-4F22-B1D7-A0F6E56B90E9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D583-6A52-439A-9C6E-384A02231D5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1 072 727,3 тыс</a:t>
          </a:r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1611351E-72DB-4B4E-B5F9-2736B0B5F8F3}" type="parTrans" cxnId="{A9D4E681-1A13-49CE-992E-766A68037D2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6958D-05BC-47E3-BBCF-797FD555A7ED}" type="sibTrans" cxnId="{A9D4E681-1A13-49CE-992E-766A68037D2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872FD-76E0-4CA9-B8C1-1E9DF822478F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расходов</a:t>
          </a:r>
        </a:p>
      </dgm:t>
    </dgm:pt>
    <dgm:pt modelId="{7541A00B-7AA9-41DD-A810-F57E6159FB7D}" type="parTrans" cxnId="{49E26B39-6B16-4CB5-94EA-AF972A4F5C91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46B088-44D9-4834-ADAA-C9495BA36292}" type="sibTrans" cxnId="{49E26B39-6B16-4CB5-94EA-AF972A4F5C91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16092-52A2-463B-8AC6-B6A2EA126883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0,0 рублей</a:t>
          </a:r>
        </a:p>
      </dgm:t>
    </dgm:pt>
    <dgm:pt modelId="{78E41298-583E-4D62-A241-17A400EF90E9}" type="parTrans" cxnId="{2AB25DF3-6FB4-4F0B-A9B9-DFDE021D33B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3D4BD-7970-4F3E-8C3B-B9F400AF80E7}" type="sibTrans" cxnId="{2AB25DF3-6FB4-4F0B-A9B9-DFDE021D33B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FD1A2-F2FE-4D1B-8D37-28C069BCB7FB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Дефицит/профицит, (-/+)</a:t>
          </a:r>
        </a:p>
      </dgm:t>
    </dgm:pt>
    <dgm:pt modelId="{D102EB58-4DE7-413F-A569-EFC12BF50C8B}" type="parTrans" cxnId="{6EC7BF70-AC67-4957-816F-3E3650F4D74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EA84B-C728-4011-BCB2-01A972FDB014}" type="sibTrans" cxnId="{6EC7BF70-AC67-4957-816F-3E3650F4D74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ED91F-39E8-40F8-99B8-2893A333205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995 117,8 тыс</a:t>
          </a:r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CACE9917-D255-4800-9AAD-3B642CE4F442}" type="parTrans" cxnId="{8F67D750-BB76-4A95-8D8F-0D0C9E889532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31D2D7-A7C8-4E8F-8AE4-28CDFF5465EB}" type="sibTrans" cxnId="{8F67D750-BB76-4A95-8D8F-0D0C9E889532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D5A99-AB86-4B5C-A408-1A6A125BC4C2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муниципального долга</a:t>
          </a:r>
        </a:p>
      </dgm:t>
    </dgm:pt>
    <dgm:pt modelId="{57EFEE2C-9F4F-49B8-AF60-3E031F530989}" type="parTrans" cxnId="{D44EFC76-6AE0-43D5-87B6-D95274AAE61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59DEC5-3C9D-40D6-A14E-38CCCEA18ABE}" type="sibTrans" cxnId="{D44EFC76-6AE0-43D5-87B6-D95274AAE61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5E0206-156D-4AF5-8E1D-EF1F34BF8CA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77 609,5 тыс</a:t>
          </a:r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5DFC9001-5425-4972-A566-E62D123B396F}" type="parTrans" cxnId="{11845656-CB0C-4697-BFBD-AAC0EBC054D4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8AA9B1-5E6A-4519-AFC7-B4A4492E692B}" type="sibTrans" cxnId="{11845656-CB0C-4697-BFBD-AAC0EBC054D4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AA6493-8533-4B2A-A510-1858EF589A2E}" type="pres">
      <dgm:prSet presAssocID="{D06D01D8-896A-437A-9F67-083E1B4D929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66487D7-E8AD-4993-85A2-A91FA8162C4E}" type="pres">
      <dgm:prSet presAssocID="{2870EAAA-B3A8-4E8D-8626-4081DF6ECF6E}" presName="linNode" presStyleCnt="0"/>
      <dgm:spPr/>
      <dgm:t>
        <a:bodyPr/>
        <a:lstStyle/>
        <a:p>
          <a:endParaRPr lang="ru-RU"/>
        </a:p>
      </dgm:t>
    </dgm:pt>
    <dgm:pt modelId="{1C557BB6-7E40-4FD3-8A05-FDDF913D6B78}" type="pres">
      <dgm:prSet presAssocID="{2870EAAA-B3A8-4E8D-8626-4081DF6ECF6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21771-1074-4CE1-944B-E465B85B1337}" type="pres">
      <dgm:prSet presAssocID="{2870EAAA-B3A8-4E8D-8626-4081DF6ECF6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C7BF0-18C6-4A9B-805C-CAD77893F740}" type="pres">
      <dgm:prSet presAssocID="{3D626001-F3AF-473B-92E7-2DE82A75E629}" presName="spacing" presStyleCnt="0"/>
      <dgm:spPr/>
      <dgm:t>
        <a:bodyPr/>
        <a:lstStyle/>
        <a:p>
          <a:endParaRPr lang="ru-RU"/>
        </a:p>
      </dgm:t>
    </dgm:pt>
    <dgm:pt modelId="{DA4AB4A3-1A93-4DAD-98BF-16426EE58960}" type="pres">
      <dgm:prSet presAssocID="{821872FD-76E0-4CA9-B8C1-1E9DF822478F}" presName="linNode" presStyleCnt="0"/>
      <dgm:spPr/>
      <dgm:t>
        <a:bodyPr/>
        <a:lstStyle/>
        <a:p>
          <a:endParaRPr lang="ru-RU"/>
        </a:p>
      </dgm:t>
    </dgm:pt>
    <dgm:pt modelId="{1886CE3B-D456-4D1E-AE56-3D67E5A44B9D}" type="pres">
      <dgm:prSet presAssocID="{821872FD-76E0-4CA9-B8C1-1E9DF822478F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DAE08-33E5-4133-B969-E1D2DD4FE6B8}" type="pres">
      <dgm:prSet presAssocID="{821872FD-76E0-4CA9-B8C1-1E9DF822478F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59D82-34F3-4935-9362-A0A85EF87A8F}" type="pres">
      <dgm:prSet presAssocID="{FD46B088-44D9-4834-ADAA-C9495BA36292}" presName="spacing" presStyleCnt="0"/>
      <dgm:spPr/>
      <dgm:t>
        <a:bodyPr/>
        <a:lstStyle/>
        <a:p>
          <a:endParaRPr lang="ru-RU"/>
        </a:p>
      </dgm:t>
    </dgm:pt>
    <dgm:pt modelId="{A27F5801-6EF8-4098-9A5C-2A3208EADB58}" type="pres">
      <dgm:prSet presAssocID="{F82FD1A2-F2FE-4D1B-8D37-28C069BCB7FB}" presName="linNode" presStyleCnt="0"/>
      <dgm:spPr/>
      <dgm:t>
        <a:bodyPr/>
        <a:lstStyle/>
        <a:p>
          <a:endParaRPr lang="ru-RU"/>
        </a:p>
      </dgm:t>
    </dgm:pt>
    <dgm:pt modelId="{FB4D2D68-EA5E-4317-967A-CD64C61EB91A}" type="pres">
      <dgm:prSet presAssocID="{F82FD1A2-F2FE-4D1B-8D37-28C069BCB7FB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B50D8-DC85-4DD3-9D5A-943EDD21434B}" type="pres">
      <dgm:prSet presAssocID="{F82FD1A2-F2FE-4D1B-8D37-28C069BCB7FB}" presName="childShp" presStyleLbl="bgAccFollowNode1" presStyleIdx="2" presStyleCnt="4" custLinFactNeighborX="1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D9A32-AC20-4738-A660-177127F53790}" type="pres">
      <dgm:prSet presAssocID="{A62EA84B-C728-4011-BCB2-01A972FDB014}" presName="spacing" presStyleCnt="0"/>
      <dgm:spPr/>
      <dgm:t>
        <a:bodyPr/>
        <a:lstStyle/>
        <a:p>
          <a:endParaRPr lang="ru-RU"/>
        </a:p>
      </dgm:t>
    </dgm:pt>
    <dgm:pt modelId="{FE6BA764-8573-484C-9522-D37B61584918}" type="pres">
      <dgm:prSet presAssocID="{C4CD5A99-AB86-4B5C-A408-1A6A125BC4C2}" presName="linNode" presStyleCnt="0"/>
      <dgm:spPr/>
      <dgm:t>
        <a:bodyPr/>
        <a:lstStyle/>
        <a:p>
          <a:endParaRPr lang="ru-RU"/>
        </a:p>
      </dgm:t>
    </dgm:pt>
    <dgm:pt modelId="{59A9F0DF-74CB-4C4A-A456-8A81B8F310AA}" type="pres">
      <dgm:prSet presAssocID="{C4CD5A99-AB86-4B5C-A408-1A6A125BC4C2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AAACD-3C50-4C73-BDD4-7E13EDE52C5D}" type="pres">
      <dgm:prSet presAssocID="{C4CD5A99-AB86-4B5C-A408-1A6A125BC4C2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B25DF3-6FB4-4F0B-A9B9-DFDE021D33BD}" srcId="{C4CD5A99-AB86-4B5C-A408-1A6A125BC4C2}" destId="{2BA16092-52A2-463B-8AC6-B6A2EA126883}" srcOrd="0" destOrd="0" parTransId="{78E41298-583E-4D62-A241-17A400EF90E9}" sibTransId="{B123D4BD-7970-4F3E-8C3B-B9F400AF80E7}"/>
    <dgm:cxn modelId="{7CB3E735-0367-46D7-90C1-E760F8FA4D7E}" type="presOf" srcId="{D06D01D8-896A-437A-9F67-083E1B4D9296}" destId="{A0AA6493-8533-4B2A-A510-1858EF589A2E}" srcOrd="0" destOrd="0" presId="urn:microsoft.com/office/officeart/2005/8/layout/vList6"/>
    <dgm:cxn modelId="{11845656-CB0C-4697-BFBD-AAC0EBC054D4}" srcId="{F82FD1A2-F2FE-4D1B-8D37-28C069BCB7FB}" destId="{C05E0206-156D-4AF5-8E1D-EF1F34BF8CA2}" srcOrd="0" destOrd="0" parTransId="{5DFC9001-5425-4972-A566-E62D123B396F}" sibTransId="{508AA9B1-5E6A-4519-AFC7-B4A4492E692B}"/>
    <dgm:cxn modelId="{C863418B-E567-45FC-8D30-5DA4197AAF11}" type="presOf" srcId="{C05E0206-156D-4AF5-8E1D-EF1F34BF8CA2}" destId="{B00B50D8-DC85-4DD3-9D5A-943EDD21434B}" srcOrd="0" destOrd="0" presId="urn:microsoft.com/office/officeart/2005/8/layout/vList6"/>
    <dgm:cxn modelId="{DB7B4B05-8C92-4F22-B1D7-A0F6E56B90E9}" srcId="{D06D01D8-896A-437A-9F67-083E1B4D9296}" destId="{2870EAAA-B3A8-4E8D-8626-4081DF6ECF6E}" srcOrd="0" destOrd="0" parTransId="{EACD8389-2153-419B-90C9-C4E12D7BBB9D}" sibTransId="{3D626001-F3AF-473B-92E7-2DE82A75E629}"/>
    <dgm:cxn modelId="{C9AB59DB-4641-4C77-8165-A49061599053}" type="presOf" srcId="{C4CD5A99-AB86-4B5C-A408-1A6A125BC4C2}" destId="{59A9F0DF-74CB-4C4A-A456-8A81B8F310AA}" srcOrd="0" destOrd="0" presId="urn:microsoft.com/office/officeart/2005/8/layout/vList6"/>
    <dgm:cxn modelId="{542489B3-1CCF-47C3-B6D8-52B57E18BD02}" type="presOf" srcId="{2BA16092-52A2-463B-8AC6-B6A2EA126883}" destId="{DFEAAACD-3C50-4C73-BDD4-7E13EDE52C5D}" srcOrd="0" destOrd="0" presId="urn:microsoft.com/office/officeart/2005/8/layout/vList6"/>
    <dgm:cxn modelId="{A9D4E681-1A13-49CE-992E-766A68037D2D}" srcId="{2870EAAA-B3A8-4E8D-8626-4081DF6ECF6E}" destId="{5E4CD583-6A52-439A-9C6E-384A02231D55}" srcOrd="0" destOrd="0" parTransId="{1611351E-72DB-4B4E-B5F9-2736B0B5F8F3}" sibTransId="{FB76958D-05BC-47E3-BBCF-797FD555A7ED}"/>
    <dgm:cxn modelId="{63D8271F-DB8B-4B38-B10B-B311BCE5CB89}" type="presOf" srcId="{B16ED91F-39E8-40F8-99B8-2893A3332057}" destId="{783DAE08-33E5-4133-B969-E1D2DD4FE6B8}" srcOrd="0" destOrd="0" presId="urn:microsoft.com/office/officeart/2005/8/layout/vList6"/>
    <dgm:cxn modelId="{332E042E-A1CD-4A37-9973-3A5515266447}" type="presOf" srcId="{821872FD-76E0-4CA9-B8C1-1E9DF822478F}" destId="{1886CE3B-D456-4D1E-AE56-3D67E5A44B9D}" srcOrd="0" destOrd="0" presId="urn:microsoft.com/office/officeart/2005/8/layout/vList6"/>
    <dgm:cxn modelId="{6EC7BF70-AC67-4957-816F-3E3650F4D740}" srcId="{D06D01D8-896A-437A-9F67-083E1B4D9296}" destId="{F82FD1A2-F2FE-4D1B-8D37-28C069BCB7FB}" srcOrd="2" destOrd="0" parTransId="{D102EB58-4DE7-413F-A569-EFC12BF50C8B}" sibTransId="{A62EA84B-C728-4011-BCB2-01A972FDB014}"/>
    <dgm:cxn modelId="{49E26B39-6B16-4CB5-94EA-AF972A4F5C91}" srcId="{D06D01D8-896A-437A-9F67-083E1B4D9296}" destId="{821872FD-76E0-4CA9-B8C1-1E9DF822478F}" srcOrd="1" destOrd="0" parTransId="{7541A00B-7AA9-41DD-A810-F57E6159FB7D}" sibTransId="{FD46B088-44D9-4834-ADAA-C9495BA36292}"/>
    <dgm:cxn modelId="{44B1E7A1-0722-41EF-857E-CFE9CF05C077}" type="presOf" srcId="{F82FD1A2-F2FE-4D1B-8D37-28C069BCB7FB}" destId="{FB4D2D68-EA5E-4317-967A-CD64C61EB91A}" srcOrd="0" destOrd="0" presId="urn:microsoft.com/office/officeart/2005/8/layout/vList6"/>
    <dgm:cxn modelId="{D44EFC76-6AE0-43D5-87B6-D95274AAE610}" srcId="{D06D01D8-896A-437A-9F67-083E1B4D9296}" destId="{C4CD5A99-AB86-4B5C-A408-1A6A125BC4C2}" srcOrd="3" destOrd="0" parTransId="{57EFEE2C-9F4F-49B8-AF60-3E031F530989}" sibTransId="{F659DEC5-3C9D-40D6-A14E-38CCCEA18ABE}"/>
    <dgm:cxn modelId="{8F67D750-BB76-4A95-8D8F-0D0C9E889532}" srcId="{821872FD-76E0-4CA9-B8C1-1E9DF822478F}" destId="{B16ED91F-39E8-40F8-99B8-2893A3332057}" srcOrd="0" destOrd="0" parTransId="{CACE9917-D255-4800-9AAD-3B642CE4F442}" sibTransId="{5531D2D7-A7C8-4E8F-8AE4-28CDFF5465EB}"/>
    <dgm:cxn modelId="{2E175812-1DC9-464D-8B1B-A39737BC000B}" type="presOf" srcId="{2870EAAA-B3A8-4E8D-8626-4081DF6ECF6E}" destId="{1C557BB6-7E40-4FD3-8A05-FDDF913D6B78}" srcOrd="0" destOrd="0" presId="urn:microsoft.com/office/officeart/2005/8/layout/vList6"/>
    <dgm:cxn modelId="{745B47BB-E0C6-4719-B4AF-1AA7B9931F2E}" type="presOf" srcId="{5E4CD583-6A52-439A-9C6E-384A02231D55}" destId="{5D521771-1074-4CE1-944B-E465B85B1337}" srcOrd="0" destOrd="0" presId="urn:microsoft.com/office/officeart/2005/8/layout/vList6"/>
    <dgm:cxn modelId="{10A5D71B-2025-4714-88CD-6AB45B68033D}" type="presParOf" srcId="{A0AA6493-8533-4B2A-A510-1858EF589A2E}" destId="{E66487D7-E8AD-4993-85A2-A91FA8162C4E}" srcOrd="0" destOrd="0" presId="urn:microsoft.com/office/officeart/2005/8/layout/vList6"/>
    <dgm:cxn modelId="{A277C3BC-9C3B-42F2-B443-CD11BB29581A}" type="presParOf" srcId="{E66487D7-E8AD-4993-85A2-A91FA8162C4E}" destId="{1C557BB6-7E40-4FD3-8A05-FDDF913D6B78}" srcOrd="0" destOrd="0" presId="urn:microsoft.com/office/officeart/2005/8/layout/vList6"/>
    <dgm:cxn modelId="{2C665C06-225D-4B97-8E7B-BCA7060997B6}" type="presParOf" srcId="{E66487D7-E8AD-4993-85A2-A91FA8162C4E}" destId="{5D521771-1074-4CE1-944B-E465B85B1337}" srcOrd="1" destOrd="0" presId="urn:microsoft.com/office/officeart/2005/8/layout/vList6"/>
    <dgm:cxn modelId="{42F08755-E422-4E4A-8C47-3900489457FC}" type="presParOf" srcId="{A0AA6493-8533-4B2A-A510-1858EF589A2E}" destId="{9E5C7BF0-18C6-4A9B-805C-CAD77893F740}" srcOrd="1" destOrd="0" presId="urn:microsoft.com/office/officeart/2005/8/layout/vList6"/>
    <dgm:cxn modelId="{B8CC8120-19BF-474C-87AA-FB4B1EDE830C}" type="presParOf" srcId="{A0AA6493-8533-4B2A-A510-1858EF589A2E}" destId="{DA4AB4A3-1A93-4DAD-98BF-16426EE58960}" srcOrd="2" destOrd="0" presId="urn:microsoft.com/office/officeart/2005/8/layout/vList6"/>
    <dgm:cxn modelId="{CA6EBB9E-5358-4C80-AD3F-8BEBE8E24BF5}" type="presParOf" srcId="{DA4AB4A3-1A93-4DAD-98BF-16426EE58960}" destId="{1886CE3B-D456-4D1E-AE56-3D67E5A44B9D}" srcOrd="0" destOrd="0" presId="urn:microsoft.com/office/officeart/2005/8/layout/vList6"/>
    <dgm:cxn modelId="{8E785CC5-C235-47F4-8C07-5FA5824C03AD}" type="presParOf" srcId="{DA4AB4A3-1A93-4DAD-98BF-16426EE58960}" destId="{783DAE08-33E5-4133-B969-E1D2DD4FE6B8}" srcOrd="1" destOrd="0" presId="urn:microsoft.com/office/officeart/2005/8/layout/vList6"/>
    <dgm:cxn modelId="{4940D664-8780-49C4-979E-D16C59EF17C5}" type="presParOf" srcId="{A0AA6493-8533-4B2A-A510-1858EF589A2E}" destId="{7F059D82-34F3-4935-9362-A0A85EF87A8F}" srcOrd="3" destOrd="0" presId="urn:microsoft.com/office/officeart/2005/8/layout/vList6"/>
    <dgm:cxn modelId="{353C7F80-521B-400B-81D2-2962E8EBC821}" type="presParOf" srcId="{A0AA6493-8533-4B2A-A510-1858EF589A2E}" destId="{A27F5801-6EF8-4098-9A5C-2A3208EADB58}" srcOrd="4" destOrd="0" presId="urn:microsoft.com/office/officeart/2005/8/layout/vList6"/>
    <dgm:cxn modelId="{5D8076FE-826C-47C9-AB26-76D51EDD20F8}" type="presParOf" srcId="{A27F5801-6EF8-4098-9A5C-2A3208EADB58}" destId="{FB4D2D68-EA5E-4317-967A-CD64C61EB91A}" srcOrd="0" destOrd="0" presId="urn:microsoft.com/office/officeart/2005/8/layout/vList6"/>
    <dgm:cxn modelId="{F4BF71BC-2A20-44A4-BA69-A06D2FE7F02F}" type="presParOf" srcId="{A27F5801-6EF8-4098-9A5C-2A3208EADB58}" destId="{B00B50D8-DC85-4DD3-9D5A-943EDD21434B}" srcOrd="1" destOrd="0" presId="urn:microsoft.com/office/officeart/2005/8/layout/vList6"/>
    <dgm:cxn modelId="{EE9CC7A5-DD74-4E72-A07B-9D52AD917C42}" type="presParOf" srcId="{A0AA6493-8533-4B2A-A510-1858EF589A2E}" destId="{650D9A32-AC20-4738-A660-177127F53790}" srcOrd="5" destOrd="0" presId="urn:microsoft.com/office/officeart/2005/8/layout/vList6"/>
    <dgm:cxn modelId="{2DB0E3E2-8EA8-4CC5-B1C4-E6E5813073C5}" type="presParOf" srcId="{A0AA6493-8533-4B2A-A510-1858EF589A2E}" destId="{FE6BA764-8573-484C-9522-D37B61584918}" srcOrd="6" destOrd="0" presId="urn:microsoft.com/office/officeart/2005/8/layout/vList6"/>
    <dgm:cxn modelId="{E4A809D3-B54C-4EDA-B15E-AEE2A52AEFBD}" type="presParOf" srcId="{FE6BA764-8573-484C-9522-D37B61584918}" destId="{59A9F0DF-74CB-4C4A-A456-8A81B8F310AA}" srcOrd="0" destOrd="0" presId="urn:microsoft.com/office/officeart/2005/8/layout/vList6"/>
    <dgm:cxn modelId="{1CCAA954-BC20-4281-B08A-C238E5E145EF}" type="presParOf" srcId="{FE6BA764-8573-484C-9522-D37B61584918}" destId="{DFEAAACD-3C50-4C73-BDD4-7E13EDE52C5D}" srcOrd="1" destOrd="0" presId="urn:microsoft.com/office/officeart/2005/8/layout/vList6"/>
  </dgm:cxnLst>
  <dgm:bg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3FA169-76AD-4585-941A-A2AB17986D53}" type="doc">
      <dgm:prSet loTypeId="urn:microsoft.com/office/officeart/2005/8/layout/hProcess9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1DC0CE-C3E6-4ECA-9004-215F422D6A4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</a:t>
          </a:r>
        </a:p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886 166,2 тыс. рублей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FC8F3-2491-4812-A8C8-E843135A6C81}" type="parTrans" cxnId="{6B72ACC2-B8E3-4BB7-AD63-7B1F76EAB9A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13728-5AC0-4988-BE5B-75FF945C554D}" type="sibTrans" cxnId="{6B72ACC2-B8E3-4BB7-AD63-7B1F76EAB9A0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377F9-E038-4901-9DD7-3B3442EE60C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поступления</a:t>
          </a:r>
        </a:p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18 684,8 тыс. рублей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D9865-E54D-4B55-83F2-17777F849D8A}" type="parTrans" cxnId="{87070B71-3FDA-48CC-9D19-084A2FD968E6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B9B47-E65F-499B-BDF8-1A3F1B4B668B}" type="sibTrans" cxnId="{87070B71-3FDA-48CC-9D19-084A2FD968E6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AF9BEE-FED9-4C7E-8B93-91747E7A724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</a:t>
          </a:r>
        </a:p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167 876,4 тыс. рублей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5EFCD-0090-494E-B3FF-E096D768616D}" type="parTrans" cxnId="{F40380D2-447F-4E6A-A7E3-195FB911DBCC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ECCB98-0DC0-484F-97F1-72014855E851}" type="sibTrans" cxnId="{F40380D2-447F-4E6A-A7E3-195FB911DBCC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05110-67F9-48FA-8E85-0C370A071B1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    1 072 727,3 тыс. рублей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D4506-4CE0-48CD-94D4-8C27DF44E422}" type="parTrans" cxnId="{8ED2169A-74DB-4911-9F38-3E6B609567E2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D740C-3421-4BE0-88D8-31DC799B61BD}" type="sibTrans" cxnId="{8ED2169A-74DB-4911-9F38-3E6B609567E2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A3E27-C764-4CEE-AB17-CCCDB26193A6}" type="pres">
      <dgm:prSet presAssocID="{2F3FA169-76AD-4585-941A-A2AB17986D5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D75760-9591-40FC-99B8-B5ED1697E08F}" type="pres">
      <dgm:prSet presAssocID="{2F3FA169-76AD-4585-941A-A2AB17986D53}" presName="arrow" presStyleLbl="bgShp" presStyleIdx="0" presStyleCnt="1"/>
      <dgm:spPr/>
      <dgm:t>
        <a:bodyPr/>
        <a:lstStyle/>
        <a:p>
          <a:endParaRPr lang="ru-RU"/>
        </a:p>
      </dgm:t>
    </dgm:pt>
    <dgm:pt modelId="{7F0DA926-9C3D-412C-86D1-AA2390218031}" type="pres">
      <dgm:prSet presAssocID="{2F3FA169-76AD-4585-941A-A2AB17986D53}" presName="linearProcess" presStyleCnt="0"/>
      <dgm:spPr/>
      <dgm:t>
        <a:bodyPr/>
        <a:lstStyle/>
        <a:p>
          <a:endParaRPr lang="ru-RU"/>
        </a:p>
      </dgm:t>
    </dgm:pt>
    <dgm:pt modelId="{77EA49A4-30D5-4F3E-8D78-1DA22C45F42C}" type="pres">
      <dgm:prSet presAssocID="{07AF9BEE-FED9-4C7E-8B93-91747E7A724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F57FC-DD55-4CE0-82FD-E3A1B8CC4BAB}" type="pres">
      <dgm:prSet presAssocID="{83ECCB98-0DC0-484F-97F1-72014855E851}" presName="sibTrans" presStyleCnt="0"/>
      <dgm:spPr/>
      <dgm:t>
        <a:bodyPr/>
        <a:lstStyle/>
        <a:p>
          <a:endParaRPr lang="ru-RU"/>
        </a:p>
      </dgm:t>
    </dgm:pt>
    <dgm:pt modelId="{7B91C9AD-DD4F-4348-9969-2148E5FF7B6D}" type="pres">
      <dgm:prSet presAssocID="{ED2377F9-E038-4901-9DD7-3B3442EE60C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664BD-B750-4DCA-BD14-6030462CFC96}" type="pres">
      <dgm:prSet presAssocID="{373B9B47-E65F-499B-BDF8-1A3F1B4B668B}" presName="sibTrans" presStyleCnt="0"/>
      <dgm:spPr/>
      <dgm:t>
        <a:bodyPr/>
        <a:lstStyle/>
        <a:p>
          <a:endParaRPr lang="ru-RU"/>
        </a:p>
      </dgm:t>
    </dgm:pt>
    <dgm:pt modelId="{A273A7FA-AC32-4550-AB9E-2B8BCF5F66E4}" type="pres">
      <dgm:prSet presAssocID="{EA1DC0CE-C3E6-4ECA-9004-215F422D6A4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B1EC9-CD76-4E82-B081-42EC88CFA881}" type="pres">
      <dgm:prSet presAssocID="{1E313728-5AC0-4988-BE5B-75FF945C554D}" presName="sibTrans" presStyleCnt="0"/>
      <dgm:spPr/>
      <dgm:t>
        <a:bodyPr/>
        <a:lstStyle/>
        <a:p>
          <a:endParaRPr lang="ru-RU"/>
        </a:p>
      </dgm:t>
    </dgm:pt>
    <dgm:pt modelId="{C124BAE3-9827-4E8E-9EA5-1BC5B3D6A8C3}" type="pres">
      <dgm:prSet presAssocID="{67805110-67F9-48FA-8E85-0C370A071B1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CA996-3D38-4001-ADE1-CF469161BA8B}" type="presOf" srcId="{EA1DC0CE-C3E6-4ECA-9004-215F422D6A45}" destId="{A273A7FA-AC32-4550-AB9E-2B8BCF5F66E4}" srcOrd="0" destOrd="0" presId="urn:microsoft.com/office/officeart/2005/8/layout/hProcess9"/>
    <dgm:cxn modelId="{80E6887E-23DE-4416-86D3-E0DB72579C70}" type="presOf" srcId="{07AF9BEE-FED9-4C7E-8B93-91747E7A724F}" destId="{77EA49A4-30D5-4F3E-8D78-1DA22C45F42C}" srcOrd="0" destOrd="0" presId="urn:microsoft.com/office/officeart/2005/8/layout/hProcess9"/>
    <dgm:cxn modelId="{6B72ACC2-B8E3-4BB7-AD63-7B1F76EAB9A0}" srcId="{2F3FA169-76AD-4585-941A-A2AB17986D53}" destId="{EA1DC0CE-C3E6-4ECA-9004-215F422D6A45}" srcOrd="2" destOrd="0" parTransId="{EB1FC8F3-2491-4812-A8C8-E843135A6C81}" sibTransId="{1E313728-5AC0-4988-BE5B-75FF945C554D}"/>
    <dgm:cxn modelId="{36CF7D58-18DE-4F92-BBAA-B6A344A96C66}" type="presOf" srcId="{ED2377F9-E038-4901-9DD7-3B3442EE60CC}" destId="{7B91C9AD-DD4F-4348-9969-2148E5FF7B6D}" srcOrd="0" destOrd="0" presId="urn:microsoft.com/office/officeart/2005/8/layout/hProcess9"/>
    <dgm:cxn modelId="{87070B71-3FDA-48CC-9D19-084A2FD968E6}" srcId="{2F3FA169-76AD-4585-941A-A2AB17986D53}" destId="{ED2377F9-E038-4901-9DD7-3B3442EE60CC}" srcOrd="1" destOrd="0" parTransId="{795D9865-E54D-4B55-83F2-17777F849D8A}" sibTransId="{373B9B47-E65F-499B-BDF8-1A3F1B4B668B}"/>
    <dgm:cxn modelId="{8ED2169A-74DB-4911-9F38-3E6B609567E2}" srcId="{2F3FA169-76AD-4585-941A-A2AB17986D53}" destId="{67805110-67F9-48FA-8E85-0C370A071B13}" srcOrd="3" destOrd="0" parTransId="{976D4506-4CE0-48CD-94D4-8C27DF44E422}" sibTransId="{0FBD740C-3421-4BE0-88D8-31DC799B61BD}"/>
    <dgm:cxn modelId="{F40380D2-447F-4E6A-A7E3-195FB911DBCC}" srcId="{2F3FA169-76AD-4585-941A-A2AB17986D53}" destId="{07AF9BEE-FED9-4C7E-8B93-91747E7A724F}" srcOrd="0" destOrd="0" parTransId="{6F85EFCD-0090-494E-B3FF-E096D768616D}" sibTransId="{83ECCB98-0DC0-484F-97F1-72014855E851}"/>
    <dgm:cxn modelId="{C305707B-531B-470C-A36B-313EC0D8267D}" type="presOf" srcId="{67805110-67F9-48FA-8E85-0C370A071B13}" destId="{C124BAE3-9827-4E8E-9EA5-1BC5B3D6A8C3}" srcOrd="0" destOrd="0" presId="urn:microsoft.com/office/officeart/2005/8/layout/hProcess9"/>
    <dgm:cxn modelId="{679CFAB6-3D90-486F-A345-5EF53C977A10}" type="presOf" srcId="{2F3FA169-76AD-4585-941A-A2AB17986D53}" destId="{B4FA3E27-C764-4CEE-AB17-CCCDB26193A6}" srcOrd="0" destOrd="0" presId="urn:microsoft.com/office/officeart/2005/8/layout/hProcess9"/>
    <dgm:cxn modelId="{0F00A064-995E-4A01-9E83-FE081FD3560A}" type="presParOf" srcId="{B4FA3E27-C764-4CEE-AB17-CCCDB26193A6}" destId="{24D75760-9591-40FC-99B8-B5ED1697E08F}" srcOrd="0" destOrd="0" presId="urn:microsoft.com/office/officeart/2005/8/layout/hProcess9"/>
    <dgm:cxn modelId="{1E54381D-3B65-469F-B3DA-F547A509B975}" type="presParOf" srcId="{B4FA3E27-C764-4CEE-AB17-CCCDB26193A6}" destId="{7F0DA926-9C3D-412C-86D1-AA2390218031}" srcOrd="1" destOrd="0" presId="urn:microsoft.com/office/officeart/2005/8/layout/hProcess9"/>
    <dgm:cxn modelId="{FB96D5EF-91C3-4329-82AF-5F3E19C16379}" type="presParOf" srcId="{7F0DA926-9C3D-412C-86D1-AA2390218031}" destId="{77EA49A4-30D5-4F3E-8D78-1DA22C45F42C}" srcOrd="0" destOrd="0" presId="urn:microsoft.com/office/officeart/2005/8/layout/hProcess9"/>
    <dgm:cxn modelId="{D95371B4-3322-42C1-B64D-4D0C790E178C}" type="presParOf" srcId="{7F0DA926-9C3D-412C-86D1-AA2390218031}" destId="{2FAF57FC-DD55-4CE0-82FD-E3A1B8CC4BAB}" srcOrd="1" destOrd="0" presId="urn:microsoft.com/office/officeart/2005/8/layout/hProcess9"/>
    <dgm:cxn modelId="{D518A418-8EA8-474B-B875-23B6A070F0E7}" type="presParOf" srcId="{7F0DA926-9C3D-412C-86D1-AA2390218031}" destId="{7B91C9AD-DD4F-4348-9969-2148E5FF7B6D}" srcOrd="2" destOrd="0" presId="urn:microsoft.com/office/officeart/2005/8/layout/hProcess9"/>
    <dgm:cxn modelId="{7E9A8481-FAEF-40A2-8004-0B88926F7354}" type="presParOf" srcId="{7F0DA926-9C3D-412C-86D1-AA2390218031}" destId="{20D664BD-B750-4DCA-BD14-6030462CFC96}" srcOrd="3" destOrd="0" presId="urn:microsoft.com/office/officeart/2005/8/layout/hProcess9"/>
    <dgm:cxn modelId="{5202B65F-B370-4E83-AFC3-535EECC7217F}" type="presParOf" srcId="{7F0DA926-9C3D-412C-86D1-AA2390218031}" destId="{A273A7FA-AC32-4550-AB9E-2B8BCF5F66E4}" srcOrd="4" destOrd="0" presId="urn:microsoft.com/office/officeart/2005/8/layout/hProcess9"/>
    <dgm:cxn modelId="{795B9EB1-1C00-4D49-BFEC-5BBD62996229}" type="presParOf" srcId="{7F0DA926-9C3D-412C-86D1-AA2390218031}" destId="{D7BB1EC9-CD76-4E82-B081-42EC88CFA881}" srcOrd="5" destOrd="0" presId="urn:microsoft.com/office/officeart/2005/8/layout/hProcess9"/>
    <dgm:cxn modelId="{4FA98A65-AAF4-45C5-B847-88BD1BAC757E}" type="presParOf" srcId="{7F0DA926-9C3D-412C-86D1-AA2390218031}" destId="{C124BAE3-9827-4E8E-9EA5-1BC5B3D6A8C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A17976-579B-4F19-8623-D15AA68E0316}" type="doc">
      <dgm:prSet loTypeId="urn:microsoft.com/office/officeart/2005/8/layout/pyramid4" loCatId="pyramid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F0A2188-7F3A-439D-AA31-7E3AFE5DEF6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15 069,6 тыс. рублей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C0F6-4619-43F6-B1DA-CB803F471E8F}" type="parTrans" cxnId="{E03BCA09-5DA8-42A7-97AD-E4DBB822A9D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B74FC-B6AB-45AA-A53F-05E3D07A6B7F}" type="sibTrans" cxnId="{E03BCA09-5DA8-42A7-97AD-E4DBB822A9DF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53A95-7023-47EE-AC7A-D3F97ECD720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доходы физических лиц 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118 800,8 тыс. рублей</a:t>
          </a:r>
        </a:p>
        <a:p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F71B9A-E707-4088-8FF8-F0056DBF008C}" type="parTrans" cxnId="{312AF365-D8F2-44E7-B5AC-B3C05B09703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7FF22D-CF45-4009-BFAA-E70D633D8B89}" type="sibTrans" cxnId="{312AF365-D8F2-44E7-B5AC-B3C05B09703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69AE4-8B97-4081-B100-2192A9E64C2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     34 006,0 тыс. рублей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6C03C-5B4F-4D49-8A09-F5E3B7B13436}" type="parTrans" cxnId="{B2F9A034-CDEE-4571-AD51-459CE5972F2E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05C45-B3CE-4D03-84CC-5913EE93A7F0}" type="sibTrans" cxnId="{B2F9A034-CDEE-4571-AD51-459CE5972F2E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59E4C-2632-4FCF-9047-8D7F7819A1A8}">
      <dgm:prSet phldrT="[Текст]" custT="1"/>
      <dgm:spPr/>
      <dgm:t>
        <a:bodyPr/>
        <a:lstStyle/>
        <a:p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C2ABD4-3CF5-47E5-B58C-71E290285E42}" type="parTrans" cxnId="{E5B44CA4-1983-4EBC-81EC-A9DC37E9ABC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807EB-8D85-4962-96BE-F72DE9EE0390}" type="sibTrans" cxnId="{E5B44CA4-1983-4EBC-81EC-A9DC37E9ABC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DED42-D3F0-4BBD-A954-7B5E9B1C8D9A}" type="pres">
      <dgm:prSet presAssocID="{1FA17976-579B-4F19-8623-D15AA68E031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B95076-DC9F-4DA9-B21D-2FBD87E8285C}" type="pres">
      <dgm:prSet presAssocID="{1FA17976-579B-4F19-8623-D15AA68E0316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CDD90-C3CF-4194-A65A-B8772C4A9DD0}" type="pres">
      <dgm:prSet presAssocID="{1FA17976-579B-4F19-8623-D15AA68E0316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87637-C03A-43DB-8142-D2291E9195DC}" type="pres">
      <dgm:prSet presAssocID="{1FA17976-579B-4F19-8623-D15AA68E0316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C7835-0982-422A-9BBC-0D7E9A9BAB0A}" type="pres">
      <dgm:prSet presAssocID="{1FA17976-579B-4F19-8623-D15AA68E0316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4826FC-F962-4F22-94C4-D2F2547F1B67}" type="presOf" srcId="{8F0A2188-7F3A-439D-AA31-7E3AFE5DEF62}" destId="{70B95076-DC9F-4DA9-B21D-2FBD87E8285C}" srcOrd="0" destOrd="0" presId="urn:microsoft.com/office/officeart/2005/8/layout/pyramid4"/>
    <dgm:cxn modelId="{D828BD97-D556-4508-8133-9D8455B1BB26}" type="presOf" srcId="{35F69AE4-8B97-4081-B100-2192A9E64C22}" destId="{844C7835-0982-422A-9BBC-0D7E9A9BAB0A}" srcOrd="0" destOrd="0" presId="urn:microsoft.com/office/officeart/2005/8/layout/pyramid4"/>
    <dgm:cxn modelId="{312AF365-D8F2-44E7-B5AC-B3C05B09703C}" srcId="{1FA17976-579B-4F19-8623-D15AA68E0316}" destId="{9CB53A95-7023-47EE-AC7A-D3F97ECD7200}" srcOrd="1" destOrd="0" parTransId="{E9F71B9A-E707-4088-8FF8-F0056DBF008C}" sibTransId="{E67FF22D-CF45-4009-BFAA-E70D633D8B89}"/>
    <dgm:cxn modelId="{B2F9A034-CDEE-4571-AD51-459CE5972F2E}" srcId="{1FA17976-579B-4F19-8623-D15AA68E0316}" destId="{35F69AE4-8B97-4081-B100-2192A9E64C22}" srcOrd="3" destOrd="0" parTransId="{89C6C03C-5B4F-4D49-8A09-F5E3B7B13436}" sibTransId="{09505C45-B3CE-4D03-84CC-5913EE93A7F0}"/>
    <dgm:cxn modelId="{E5B44CA4-1983-4EBC-81EC-A9DC37E9ABC1}" srcId="{1FA17976-579B-4F19-8623-D15AA68E0316}" destId="{48859E4C-2632-4FCF-9047-8D7F7819A1A8}" srcOrd="2" destOrd="0" parTransId="{2EC2ABD4-3CF5-47E5-B58C-71E290285E42}" sibTransId="{389807EB-8D85-4962-96BE-F72DE9EE0390}"/>
    <dgm:cxn modelId="{45751844-FF6B-4E07-9BF1-F80779288EEE}" type="presOf" srcId="{48859E4C-2632-4FCF-9047-8D7F7819A1A8}" destId="{EAA87637-C03A-43DB-8142-D2291E9195DC}" srcOrd="0" destOrd="0" presId="urn:microsoft.com/office/officeart/2005/8/layout/pyramid4"/>
    <dgm:cxn modelId="{E03BCA09-5DA8-42A7-97AD-E4DBB822A9DF}" srcId="{1FA17976-579B-4F19-8623-D15AA68E0316}" destId="{8F0A2188-7F3A-439D-AA31-7E3AFE5DEF62}" srcOrd="0" destOrd="0" parTransId="{45CFC0F6-4619-43F6-B1DA-CB803F471E8F}" sibTransId="{485B74FC-B6AB-45AA-A53F-05E3D07A6B7F}"/>
    <dgm:cxn modelId="{B924BAB8-629F-4707-BE11-842004D43820}" type="presOf" srcId="{1FA17976-579B-4F19-8623-D15AA68E0316}" destId="{899DED42-D3F0-4BBD-A954-7B5E9B1C8D9A}" srcOrd="0" destOrd="0" presId="urn:microsoft.com/office/officeart/2005/8/layout/pyramid4"/>
    <dgm:cxn modelId="{249E3D9D-220F-4F8B-8277-043D761C75D1}" type="presOf" srcId="{9CB53A95-7023-47EE-AC7A-D3F97ECD7200}" destId="{7FDCDD90-C3CF-4194-A65A-B8772C4A9DD0}" srcOrd="0" destOrd="0" presId="urn:microsoft.com/office/officeart/2005/8/layout/pyramid4"/>
    <dgm:cxn modelId="{F4F6DF83-C7C4-4DC8-9BB2-1FAFB1891490}" type="presParOf" srcId="{899DED42-D3F0-4BBD-A954-7B5E9B1C8D9A}" destId="{70B95076-DC9F-4DA9-B21D-2FBD87E8285C}" srcOrd="0" destOrd="0" presId="urn:microsoft.com/office/officeart/2005/8/layout/pyramid4"/>
    <dgm:cxn modelId="{D62D5F50-5534-4E98-BCCF-4F3799D21008}" type="presParOf" srcId="{899DED42-D3F0-4BBD-A954-7B5E9B1C8D9A}" destId="{7FDCDD90-C3CF-4194-A65A-B8772C4A9DD0}" srcOrd="1" destOrd="0" presId="urn:microsoft.com/office/officeart/2005/8/layout/pyramid4"/>
    <dgm:cxn modelId="{9FC71154-4D02-4F14-A78F-ABC2C5A04458}" type="presParOf" srcId="{899DED42-D3F0-4BBD-A954-7B5E9B1C8D9A}" destId="{EAA87637-C03A-43DB-8142-D2291E9195DC}" srcOrd="2" destOrd="0" presId="urn:microsoft.com/office/officeart/2005/8/layout/pyramid4"/>
    <dgm:cxn modelId="{52B6E233-C793-4AF8-BF30-EDB63DE779AD}" type="presParOf" srcId="{899DED42-D3F0-4BBD-A954-7B5E9B1C8D9A}" destId="{844C7835-0982-422A-9BBC-0D7E9A9BAB0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2C1362-6D0F-49CE-9EF0-97AC0B76FFA4}" type="doc">
      <dgm:prSet loTypeId="urn:microsoft.com/office/officeart/2005/8/layout/pyramid1" loCatId="pyramid" qsTypeId="urn:microsoft.com/office/officeart/2005/8/quickstyle/simple5" qsCatId="simple" csTypeId="urn:microsoft.com/office/officeart/2005/8/colors/colorful5" csCatId="colorful" phldr="1"/>
      <dgm:spPr/>
    </dgm:pt>
    <dgm:pt modelId="{AEEB544B-DDE8-4937-BA78-1E5B75C5228D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 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3 291,3 тыс. рублей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F4293-7DB8-4691-A0E6-28B2A1870EC1}" type="parTrans" cxnId="{465BBB35-CED0-4FDE-8DC7-E91886AB0F94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84ADD-4E87-422A-9526-1DD2924067E7}" type="sibTrans" cxnId="{465BBB35-CED0-4FDE-8DC7-E91886AB0F94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1D0EB-EBF5-4391-A176-CA698E833D5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</a:t>
          </a:r>
          <a:b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санкции</a:t>
          </a:r>
          <a:b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1 127,5 тыс. рублей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9F9C1E-9C3A-45B9-B53A-F9B445A56CC4}" type="parTrans" cxnId="{DD290B26-1E8D-44F3-8B38-6F61EAB4B9A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1EC64-CA63-42C0-A66D-8E91861E057E}" type="sibTrans" cxnId="{DD290B26-1E8D-44F3-8B38-6F61EAB4B9AC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01286-9DAC-47D2-843C-96E3A2338D56}">
      <dgm:prSet custT="1"/>
      <dgm:spPr/>
      <dgm:t>
        <a:bodyPr/>
        <a:lstStyle/>
        <a:p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 муниципальной собственности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11 037,6 тыс. рублей</a:t>
          </a:r>
        </a:p>
        <a:p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B057B4-169D-4DA1-925C-F8877472D0F8}" type="parTrans" cxnId="{C932CB26-5DBB-4A5C-BC4B-897AA21CC1B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B7C37-7D95-402B-B6DF-E26E6991AE10}" type="sibTrans" cxnId="{C932CB26-5DBB-4A5C-BC4B-897AA21CC1B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626F7-7219-4B57-9C14-84B79F03AB81}">
      <dgm:prSet phldrT="[Текст]" custT="1"/>
      <dgm:spPr/>
      <dgm:t>
        <a:bodyPr/>
        <a:lstStyle/>
        <a:p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b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компенсации</a:t>
          </a:r>
          <a:b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затрат государства                         3 228,4тыс. рублей </a:t>
          </a:r>
        </a:p>
        <a:p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1B411-D463-46E9-BEB5-10D8FE3BA400}" type="sibTrans" cxnId="{EAFDF624-EB0F-4D7C-9E01-79E87CFBE2C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0875E-3A5C-474B-A6FB-2911BCDEFD22}" type="parTrans" cxnId="{EAFDF624-EB0F-4D7C-9E01-79E87CFBE2C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1FBF4-5AE6-4FFF-AD09-36DFF4F665B2}" type="pres">
      <dgm:prSet presAssocID="{812C1362-6D0F-49CE-9EF0-97AC0B76FFA4}" presName="Name0" presStyleCnt="0">
        <dgm:presLayoutVars>
          <dgm:dir/>
          <dgm:animLvl val="lvl"/>
          <dgm:resizeHandles val="exact"/>
        </dgm:presLayoutVars>
      </dgm:prSet>
      <dgm:spPr/>
    </dgm:pt>
    <dgm:pt modelId="{2FE79126-BCC2-4515-9B94-7EF9970CC004}" type="pres">
      <dgm:prSet presAssocID="{389626F7-7219-4B57-9C14-84B79F03AB81}" presName="Name8" presStyleCnt="0"/>
      <dgm:spPr/>
    </dgm:pt>
    <dgm:pt modelId="{1CDFBD92-5897-409D-B568-62D8D11FF092}" type="pres">
      <dgm:prSet presAssocID="{389626F7-7219-4B57-9C14-84B79F03AB81}" presName="level" presStyleLbl="node1" presStyleIdx="0" presStyleCnt="4" custLinFactNeighborX="2131" custLinFactNeighborY="-52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4FB50-914F-4937-B697-49618F491C0D}" type="pres">
      <dgm:prSet presAssocID="{389626F7-7219-4B57-9C14-84B79F03AB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CD586-B875-4923-9011-EAB1C48EC6D4}" type="pres">
      <dgm:prSet presAssocID="{EC81D0EB-EBF5-4391-A176-CA698E833D5E}" presName="Name8" presStyleCnt="0"/>
      <dgm:spPr/>
    </dgm:pt>
    <dgm:pt modelId="{A57DEC76-DFDA-4B6E-A523-9BB36C270A42}" type="pres">
      <dgm:prSet presAssocID="{EC81D0EB-EBF5-4391-A176-CA698E833D5E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18928-1518-4436-A4A5-446ACC14487A}" type="pres">
      <dgm:prSet presAssocID="{EC81D0EB-EBF5-4391-A176-CA698E833D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EE7B4-FBFB-4571-9F36-89DC2871A1B8}" type="pres">
      <dgm:prSet presAssocID="{AEEB544B-DDE8-4937-BA78-1E5B75C5228D}" presName="Name8" presStyleCnt="0"/>
      <dgm:spPr/>
    </dgm:pt>
    <dgm:pt modelId="{63FA5DE4-4EFF-4468-8F60-03AEC5C8FC14}" type="pres">
      <dgm:prSet presAssocID="{AEEB544B-DDE8-4937-BA78-1E5B75C5228D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FB366-87E5-41FF-91FE-5B03816C98E4}" type="pres">
      <dgm:prSet presAssocID="{AEEB544B-DDE8-4937-BA78-1E5B75C5228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74E49-47BC-4B86-BF9E-553F5AF61FF2}" type="pres">
      <dgm:prSet presAssocID="{56C01286-9DAC-47D2-843C-96E3A2338D56}" presName="Name8" presStyleCnt="0"/>
      <dgm:spPr/>
    </dgm:pt>
    <dgm:pt modelId="{A9B3E4C4-F852-4E03-9A75-7DC27E62213D}" type="pres">
      <dgm:prSet presAssocID="{56C01286-9DAC-47D2-843C-96E3A2338D56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F4B08-D343-44BA-9831-17A26C38653C}" type="pres">
      <dgm:prSet presAssocID="{56C01286-9DAC-47D2-843C-96E3A2338D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90B26-1E8D-44F3-8B38-6F61EAB4B9AC}" srcId="{812C1362-6D0F-49CE-9EF0-97AC0B76FFA4}" destId="{EC81D0EB-EBF5-4391-A176-CA698E833D5E}" srcOrd="1" destOrd="0" parTransId="{EB9F9C1E-9C3A-45B9-B53A-F9B445A56CC4}" sibTransId="{2301EC64-CA63-42C0-A66D-8E91861E057E}"/>
    <dgm:cxn modelId="{24E7CC21-1C62-463E-85FA-877FCB34184E}" type="presOf" srcId="{389626F7-7219-4B57-9C14-84B79F03AB81}" destId="{0BD4FB50-914F-4937-B697-49618F491C0D}" srcOrd="1" destOrd="0" presId="urn:microsoft.com/office/officeart/2005/8/layout/pyramid1"/>
    <dgm:cxn modelId="{1C15D998-ACE9-4A3E-A4B0-48E6BD2E9DF4}" type="presOf" srcId="{EC81D0EB-EBF5-4391-A176-CA698E833D5E}" destId="{8E618928-1518-4436-A4A5-446ACC14487A}" srcOrd="1" destOrd="0" presId="urn:microsoft.com/office/officeart/2005/8/layout/pyramid1"/>
    <dgm:cxn modelId="{EAFDF624-EB0F-4D7C-9E01-79E87CFBE2C5}" srcId="{812C1362-6D0F-49CE-9EF0-97AC0B76FFA4}" destId="{389626F7-7219-4B57-9C14-84B79F03AB81}" srcOrd="0" destOrd="0" parTransId="{F310875E-3A5C-474B-A6FB-2911BCDEFD22}" sibTransId="{E091B411-D463-46E9-BEB5-10D8FE3BA400}"/>
    <dgm:cxn modelId="{B431DFCA-BC3D-4E72-B2EC-11C77B3D866D}" type="presOf" srcId="{AEEB544B-DDE8-4937-BA78-1E5B75C5228D}" destId="{E00FB366-87E5-41FF-91FE-5B03816C98E4}" srcOrd="1" destOrd="0" presId="urn:microsoft.com/office/officeart/2005/8/layout/pyramid1"/>
    <dgm:cxn modelId="{A27D5A87-EAE7-4FB3-94A3-179E78EBBAC4}" type="presOf" srcId="{EC81D0EB-EBF5-4391-A176-CA698E833D5E}" destId="{A57DEC76-DFDA-4B6E-A523-9BB36C270A42}" srcOrd="0" destOrd="0" presId="urn:microsoft.com/office/officeart/2005/8/layout/pyramid1"/>
    <dgm:cxn modelId="{42086952-22E4-4968-B036-42B224496581}" type="presOf" srcId="{389626F7-7219-4B57-9C14-84B79F03AB81}" destId="{1CDFBD92-5897-409D-B568-62D8D11FF092}" srcOrd="0" destOrd="0" presId="urn:microsoft.com/office/officeart/2005/8/layout/pyramid1"/>
    <dgm:cxn modelId="{AD467317-5E50-4EDF-A4DF-61B414CC17F2}" type="presOf" srcId="{812C1362-6D0F-49CE-9EF0-97AC0B76FFA4}" destId="{6D71FBF4-5AE6-4FFF-AD09-36DFF4F665B2}" srcOrd="0" destOrd="0" presId="urn:microsoft.com/office/officeart/2005/8/layout/pyramid1"/>
    <dgm:cxn modelId="{6D56B4B9-6C7F-4743-AA86-2FA0A09282C4}" type="presOf" srcId="{56C01286-9DAC-47D2-843C-96E3A2338D56}" destId="{A9B3E4C4-F852-4E03-9A75-7DC27E62213D}" srcOrd="0" destOrd="0" presId="urn:microsoft.com/office/officeart/2005/8/layout/pyramid1"/>
    <dgm:cxn modelId="{A08083C6-5BC7-4167-B832-9FBD7740C1FA}" type="presOf" srcId="{AEEB544B-DDE8-4937-BA78-1E5B75C5228D}" destId="{63FA5DE4-4EFF-4468-8F60-03AEC5C8FC14}" srcOrd="0" destOrd="0" presId="urn:microsoft.com/office/officeart/2005/8/layout/pyramid1"/>
    <dgm:cxn modelId="{C932CB26-5DBB-4A5C-BC4B-897AA21CC1B1}" srcId="{812C1362-6D0F-49CE-9EF0-97AC0B76FFA4}" destId="{56C01286-9DAC-47D2-843C-96E3A2338D56}" srcOrd="3" destOrd="0" parTransId="{77B057B4-169D-4DA1-925C-F8877472D0F8}" sibTransId="{A88B7C37-7D95-402B-B6DF-E26E6991AE10}"/>
    <dgm:cxn modelId="{2E8B88FE-BBCE-4B5E-BE6F-908C6CF18F46}" type="presOf" srcId="{56C01286-9DAC-47D2-843C-96E3A2338D56}" destId="{C6EF4B08-D343-44BA-9831-17A26C38653C}" srcOrd="1" destOrd="0" presId="urn:microsoft.com/office/officeart/2005/8/layout/pyramid1"/>
    <dgm:cxn modelId="{465BBB35-CED0-4FDE-8DC7-E91886AB0F94}" srcId="{812C1362-6D0F-49CE-9EF0-97AC0B76FFA4}" destId="{AEEB544B-DDE8-4937-BA78-1E5B75C5228D}" srcOrd="2" destOrd="0" parTransId="{D63F4293-7DB8-4691-A0E6-28B2A1870EC1}" sibTransId="{89B84ADD-4E87-422A-9526-1DD2924067E7}"/>
    <dgm:cxn modelId="{97D17CB0-C2F3-42D3-897D-B347AA320C0C}" type="presParOf" srcId="{6D71FBF4-5AE6-4FFF-AD09-36DFF4F665B2}" destId="{2FE79126-BCC2-4515-9B94-7EF9970CC004}" srcOrd="0" destOrd="0" presId="urn:microsoft.com/office/officeart/2005/8/layout/pyramid1"/>
    <dgm:cxn modelId="{FD6A6F47-ABD5-41C8-8EBC-735556FFEA68}" type="presParOf" srcId="{2FE79126-BCC2-4515-9B94-7EF9970CC004}" destId="{1CDFBD92-5897-409D-B568-62D8D11FF092}" srcOrd="0" destOrd="0" presId="urn:microsoft.com/office/officeart/2005/8/layout/pyramid1"/>
    <dgm:cxn modelId="{9CC884DE-F292-4B9B-BD3C-0E3E63252995}" type="presParOf" srcId="{2FE79126-BCC2-4515-9B94-7EF9970CC004}" destId="{0BD4FB50-914F-4937-B697-49618F491C0D}" srcOrd="1" destOrd="0" presId="urn:microsoft.com/office/officeart/2005/8/layout/pyramid1"/>
    <dgm:cxn modelId="{356C65E0-A24F-472F-A2CF-55B832691846}" type="presParOf" srcId="{6D71FBF4-5AE6-4FFF-AD09-36DFF4F665B2}" destId="{987CD586-B875-4923-9011-EAB1C48EC6D4}" srcOrd="1" destOrd="0" presId="urn:microsoft.com/office/officeart/2005/8/layout/pyramid1"/>
    <dgm:cxn modelId="{FC034FD2-9E88-4389-9305-D08841EF8A26}" type="presParOf" srcId="{987CD586-B875-4923-9011-EAB1C48EC6D4}" destId="{A57DEC76-DFDA-4B6E-A523-9BB36C270A42}" srcOrd="0" destOrd="0" presId="urn:microsoft.com/office/officeart/2005/8/layout/pyramid1"/>
    <dgm:cxn modelId="{77000F5F-334C-48CE-A1C6-F6184B494E36}" type="presParOf" srcId="{987CD586-B875-4923-9011-EAB1C48EC6D4}" destId="{8E618928-1518-4436-A4A5-446ACC14487A}" srcOrd="1" destOrd="0" presId="urn:microsoft.com/office/officeart/2005/8/layout/pyramid1"/>
    <dgm:cxn modelId="{8B6FB1CC-A9D7-4505-B71B-B368918CE094}" type="presParOf" srcId="{6D71FBF4-5AE6-4FFF-AD09-36DFF4F665B2}" destId="{573EE7B4-FBFB-4571-9F36-89DC2871A1B8}" srcOrd="2" destOrd="0" presId="urn:microsoft.com/office/officeart/2005/8/layout/pyramid1"/>
    <dgm:cxn modelId="{C1EEE7EE-CCB8-4BAA-AC8B-E7F589A41258}" type="presParOf" srcId="{573EE7B4-FBFB-4571-9F36-89DC2871A1B8}" destId="{63FA5DE4-4EFF-4468-8F60-03AEC5C8FC14}" srcOrd="0" destOrd="0" presId="urn:microsoft.com/office/officeart/2005/8/layout/pyramid1"/>
    <dgm:cxn modelId="{A26F4E68-EA38-4860-98BC-EE0253FF3DE8}" type="presParOf" srcId="{573EE7B4-FBFB-4571-9F36-89DC2871A1B8}" destId="{E00FB366-87E5-41FF-91FE-5B03816C98E4}" srcOrd="1" destOrd="0" presId="urn:microsoft.com/office/officeart/2005/8/layout/pyramid1"/>
    <dgm:cxn modelId="{EBFD6A36-6BA8-4722-BCB1-5F6E6D94481B}" type="presParOf" srcId="{6D71FBF4-5AE6-4FFF-AD09-36DFF4F665B2}" destId="{EB174E49-47BC-4B86-BF9E-553F5AF61FF2}" srcOrd="3" destOrd="0" presId="urn:microsoft.com/office/officeart/2005/8/layout/pyramid1"/>
    <dgm:cxn modelId="{959FC205-B2DA-4E75-BA0C-828D3DC888FC}" type="presParOf" srcId="{EB174E49-47BC-4B86-BF9E-553F5AF61FF2}" destId="{A9B3E4C4-F852-4E03-9A75-7DC27E62213D}" srcOrd="0" destOrd="0" presId="urn:microsoft.com/office/officeart/2005/8/layout/pyramid1"/>
    <dgm:cxn modelId="{8D73AB8A-E001-4B41-8761-CCFCE42BC240}" type="presParOf" srcId="{EB174E49-47BC-4B86-BF9E-553F5AF61FF2}" destId="{C6EF4B08-D343-44BA-9831-17A26C38653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8CBCF1-B5CC-4FDD-926F-EC21DA92993C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C8A6BC8-A365-4FEF-9740-974A8F36AE77}">
      <dgm:prSet phldrT="[Текст]" custT="1"/>
      <dgm:spPr/>
      <dgm:t>
        <a:bodyPr/>
        <a:lstStyle/>
        <a:p>
          <a:r>
            <a:rPr lang="ru-RU" sz="1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5DAED-96D6-4EB0-A051-CE69713390C8}" type="parTrans" cxnId="{A59F5800-2F53-4FBE-BF92-A3640942529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6964B-C66A-4EDC-B1DE-35B756E34A89}" type="sibTrans" cxnId="{A59F5800-2F53-4FBE-BF92-A3640942529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41C45-F225-46EC-9473-C3B83624CE65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54 742,8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A95F01-0433-4407-91AD-6BE099D07CFF}" type="parTrans" cxnId="{C18A271A-9F95-402C-86FC-6E51A57FF82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4272D-D939-4A5F-AF02-50A908EF5B55}" type="sibTrans" cxnId="{C18A271A-9F95-402C-86FC-6E51A57FF82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19AC7F-67FD-4A69-A082-7E5760C81894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первичного воинского учета на территориях, где отсутствуют военные комиссариаты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4 202,7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7E72E-95F5-4C84-B2D5-58CA452E109D}" type="parTrans" cxnId="{FD90B35D-CF9D-4D2C-B496-F4DC2340DC9E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E5B73-B095-47A0-A2C9-FFC6E6736038}" type="sibTrans" cxnId="{FD90B35D-CF9D-4D2C-B496-F4DC2340DC9E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172D0-F325-46E0-84FD-7C9F19333E26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переданных полномочий РФ на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гос.регистрацию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актов гражданского состояния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1 099,4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99C41A-AEE4-492B-866B-BABA7E0AECE8}" type="parTrans" cxnId="{6D64FA98-331F-45E0-896B-CCE38D3ABE7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AE2DF-E636-47B1-A0ED-3BCC7E5FDF2E}" type="sibTrans" cxnId="{6D64FA98-331F-45E0-896B-CCE38D3ABE7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5C43E-342B-459A-81AF-B37D565950A0}">
      <dgm:prSet custT="1"/>
      <dgm:spPr/>
      <dgm:t>
        <a:bodyPr/>
        <a:lstStyle/>
        <a:p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A346BD-7EFA-434A-915E-D420405D52EC}" type="parTrans" cxnId="{2728B549-B3DB-4E98-88F6-3683614DAD8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F39F6E-DEA6-456A-8F12-063864771322}" type="sibTrans" cxnId="{2728B549-B3DB-4E98-88F6-3683614DAD83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A326-DEC7-4042-A01C-5FC4C5E547DF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межбюджетные трансферты, передаваемые бюджетам городских поселений 886 113,8т.р.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62A0C-2C9D-4540-8DA3-64BDB1B591C1}" type="parTrans" cxnId="{1A1165F3-B3B9-49EC-80D2-0BDC41A0CE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0F261E3-3327-4BBA-80D1-53816FD17592}" type="sibTrans" cxnId="{1A1165F3-B3B9-49EC-80D2-0BDC41A0CE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40F7494-3579-4DBF-8D7A-75468EC06BBB}" type="pres">
      <dgm:prSet presAssocID="{818CBCF1-B5CC-4FDD-926F-EC21DA9299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937206-8BDA-412C-B6AB-2EFA1FE39C3A}" type="pres">
      <dgm:prSet presAssocID="{0C8A6BC8-A365-4FEF-9740-974A8F36AE77}" presName="centerShape" presStyleLbl="node0" presStyleIdx="0" presStyleCnt="1"/>
      <dgm:spPr/>
      <dgm:t>
        <a:bodyPr/>
        <a:lstStyle/>
        <a:p>
          <a:endParaRPr lang="ru-RU"/>
        </a:p>
      </dgm:t>
    </dgm:pt>
    <dgm:pt modelId="{958F1BE7-F491-4378-A1F3-B04E58E713B2}" type="pres">
      <dgm:prSet presAssocID="{F5A95F01-0433-4407-91AD-6BE099D07CF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B6E1B0C5-50C2-40B0-A398-E786F37B7133}" type="pres">
      <dgm:prSet presAssocID="{D5941C45-F225-46EC-9473-C3B83624CE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24A5EF-B94A-4885-BA4A-F74AF48E6C81}" type="pres">
      <dgm:prSet presAssocID="{C9D7E72E-95F5-4C84-B2D5-58CA452E109D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97BBF01E-4F88-423F-973E-206D47225C88}" type="pres">
      <dgm:prSet presAssocID="{2C19AC7F-67FD-4A69-A082-7E5760C8189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5F3B9-1DAD-472E-8C15-C48256C71A8B}" type="pres">
      <dgm:prSet presAssocID="{A699C41A-AEE4-492B-866B-BABA7E0AECE8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590700FB-3767-498D-B49C-FC62E09B2842}" type="pres">
      <dgm:prSet presAssocID="{3A6172D0-F325-46E0-84FD-7C9F19333E2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0860E-67C0-43FA-9FA7-8E2A71C4F875}" type="pres">
      <dgm:prSet presAssocID="{A7562A0C-2C9D-4540-8DA3-64BDB1B591C1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43B4E827-4FC8-46F1-890F-A9CC66E1BFD2}" type="pres">
      <dgm:prSet presAssocID="{A2EEA326-DEC7-4042-A01C-5FC4C5E547D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9F5800-2F53-4FBE-BF92-A3640942529A}" srcId="{818CBCF1-B5CC-4FDD-926F-EC21DA92993C}" destId="{0C8A6BC8-A365-4FEF-9740-974A8F36AE77}" srcOrd="0" destOrd="0" parTransId="{1D55DAED-96D6-4EB0-A051-CE69713390C8}" sibTransId="{B9A6964B-C66A-4EDC-B1DE-35B756E34A89}"/>
    <dgm:cxn modelId="{B3592FB8-2554-42E9-B02F-9240C064E48E}" type="presOf" srcId="{D5941C45-F225-46EC-9473-C3B83624CE65}" destId="{B6E1B0C5-50C2-40B0-A398-E786F37B7133}" srcOrd="0" destOrd="0" presId="urn:microsoft.com/office/officeart/2005/8/layout/radial4"/>
    <dgm:cxn modelId="{9CDBF5DC-8CEB-4C15-9E6D-3AFEF71A7A05}" type="presOf" srcId="{A2EEA326-DEC7-4042-A01C-5FC4C5E547DF}" destId="{43B4E827-4FC8-46F1-890F-A9CC66E1BFD2}" srcOrd="0" destOrd="0" presId="urn:microsoft.com/office/officeart/2005/8/layout/radial4"/>
    <dgm:cxn modelId="{FD90B35D-CF9D-4D2C-B496-F4DC2340DC9E}" srcId="{0C8A6BC8-A365-4FEF-9740-974A8F36AE77}" destId="{2C19AC7F-67FD-4A69-A082-7E5760C81894}" srcOrd="1" destOrd="0" parTransId="{C9D7E72E-95F5-4C84-B2D5-58CA452E109D}" sibTransId="{59EE5B73-B095-47A0-A2C9-FFC6E6736038}"/>
    <dgm:cxn modelId="{CBA369F6-CAD5-4564-9042-89149B38DE9B}" type="presOf" srcId="{A7562A0C-2C9D-4540-8DA3-64BDB1B591C1}" destId="{3930860E-67C0-43FA-9FA7-8E2A71C4F875}" srcOrd="0" destOrd="0" presId="urn:microsoft.com/office/officeart/2005/8/layout/radial4"/>
    <dgm:cxn modelId="{3039CE14-8C63-4F46-A15C-D8D748BFCED1}" type="presOf" srcId="{3A6172D0-F325-46E0-84FD-7C9F19333E26}" destId="{590700FB-3767-498D-B49C-FC62E09B2842}" srcOrd="0" destOrd="0" presId="urn:microsoft.com/office/officeart/2005/8/layout/radial4"/>
    <dgm:cxn modelId="{3FF8DD89-07FF-4A5A-9383-B89E8A32B298}" type="presOf" srcId="{818CBCF1-B5CC-4FDD-926F-EC21DA92993C}" destId="{340F7494-3579-4DBF-8D7A-75468EC06BBB}" srcOrd="0" destOrd="0" presId="urn:microsoft.com/office/officeart/2005/8/layout/radial4"/>
    <dgm:cxn modelId="{F314D7D2-BBC4-4D4B-857A-614595582C34}" type="presOf" srcId="{A699C41A-AEE4-492B-866B-BABA7E0AECE8}" destId="{1C95F3B9-1DAD-472E-8C15-C48256C71A8B}" srcOrd="0" destOrd="0" presId="urn:microsoft.com/office/officeart/2005/8/layout/radial4"/>
    <dgm:cxn modelId="{AC3733A4-8130-489D-AA65-36EF2B0F76DC}" type="presOf" srcId="{F5A95F01-0433-4407-91AD-6BE099D07CFF}" destId="{958F1BE7-F491-4378-A1F3-B04E58E713B2}" srcOrd="0" destOrd="0" presId="urn:microsoft.com/office/officeart/2005/8/layout/radial4"/>
    <dgm:cxn modelId="{1A1165F3-B3B9-49EC-80D2-0BDC41A0CED4}" srcId="{0C8A6BC8-A365-4FEF-9740-974A8F36AE77}" destId="{A2EEA326-DEC7-4042-A01C-5FC4C5E547DF}" srcOrd="3" destOrd="0" parTransId="{A7562A0C-2C9D-4540-8DA3-64BDB1B591C1}" sibTransId="{C0F261E3-3327-4BBA-80D1-53816FD17592}"/>
    <dgm:cxn modelId="{C18A271A-9F95-402C-86FC-6E51A57FF829}" srcId="{0C8A6BC8-A365-4FEF-9740-974A8F36AE77}" destId="{D5941C45-F225-46EC-9473-C3B83624CE65}" srcOrd="0" destOrd="0" parTransId="{F5A95F01-0433-4407-91AD-6BE099D07CFF}" sibTransId="{DF74272D-D939-4A5F-AF02-50A908EF5B55}"/>
    <dgm:cxn modelId="{04B2BA18-4C43-421E-8D2D-A551706EB2AE}" type="presOf" srcId="{2C19AC7F-67FD-4A69-A082-7E5760C81894}" destId="{97BBF01E-4F88-423F-973E-206D47225C88}" srcOrd="0" destOrd="0" presId="urn:microsoft.com/office/officeart/2005/8/layout/radial4"/>
    <dgm:cxn modelId="{2BFB4773-7E7D-433C-A149-997C14C30F45}" type="presOf" srcId="{C9D7E72E-95F5-4C84-B2D5-58CA452E109D}" destId="{B424A5EF-B94A-4885-BA4A-F74AF48E6C81}" srcOrd="0" destOrd="0" presId="urn:microsoft.com/office/officeart/2005/8/layout/radial4"/>
    <dgm:cxn modelId="{2728B549-B3DB-4E98-88F6-3683614DAD83}" srcId="{818CBCF1-B5CC-4FDD-926F-EC21DA92993C}" destId="{F355C43E-342B-459A-81AF-B37D565950A0}" srcOrd="1" destOrd="0" parTransId="{BDA346BD-7EFA-434A-915E-D420405D52EC}" sibTransId="{BEF39F6E-DEA6-456A-8F12-063864771322}"/>
    <dgm:cxn modelId="{25092442-4BF5-4ECC-8D9C-449FD02AC4B5}" type="presOf" srcId="{0C8A6BC8-A365-4FEF-9740-974A8F36AE77}" destId="{EE937206-8BDA-412C-B6AB-2EFA1FE39C3A}" srcOrd="0" destOrd="0" presId="urn:microsoft.com/office/officeart/2005/8/layout/radial4"/>
    <dgm:cxn modelId="{6D64FA98-331F-45E0-896B-CCE38D3ABE78}" srcId="{0C8A6BC8-A365-4FEF-9740-974A8F36AE77}" destId="{3A6172D0-F325-46E0-84FD-7C9F19333E26}" srcOrd="2" destOrd="0" parTransId="{A699C41A-AEE4-492B-866B-BABA7E0AECE8}" sibTransId="{640AE2DF-E636-47B1-A0ED-3BCC7E5FDF2E}"/>
    <dgm:cxn modelId="{8D3A75DA-A1FA-4109-83BF-F5E486995EDE}" type="presParOf" srcId="{340F7494-3579-4DBF-8D7A-75468EC06BBB}" destId="{EE937206-8BDA-412C-B6AB-2EFA1FE39C3A}" srcOrd="0" destOrd="0" presId="urn:microsoft.com/office/officeart/2005/8/layout/radial4"/>
    <dgm:cxn modelId="{975F9630-EA11-4264-823D-D8A1E3B9CD3B}" type="presParOf" srcId="{340F7494-3579-4DBF-8D7A-75468EC06BBB}" destId="{958F1BE7-F491-4378-A1F3-B04E58E713B2}" srcOrd="1" destOrd="0" presId="urn:microsoft.com/office/officeart/2005/8/layout/radial4"/>
    <dgm:cxn modelId="{399DA704-5272-476D-B676-79ED7837CE8A}" type="presParOf" srcId="{340F7494-3579-4DBF-8D7A-75468EC06BBB}" destId="{B6E1B0C5-50C2-40B0-A398-E786F37B7133}" srcOrd="2" destOrd="0" presId="urn:microsoft.com/office/officeart/2005/8/layout/radial4"/>
    <dgm:cxn modelId="{0A9BA69A-1002-477A-8DA1-7C4159947CDC}" type="presParOf" srcId="{340F7494-3579-4DBF-8D7A-75468EC06BBB}" destId="{B424A5EF-B94A-4885-BA4A-F74AF48E6C81}" srcOrd="3" destOrd="0" presId="urn:microsoft.com/office/officeart/2005/8/layout/radial4"/>
    <dgm:cxn modelId="{21C56195-C789-4AC7-8CE9-B76A0A249D1C}" type="presParOf" srcId="{340F7494-3579-4DBF-8D7A-75468EC06BBB}" destId="{97BBF01E-4F88-423F-973E-206D47225C88}" srcOrd="4" destOrd="0" presId="urn:microsoft.com/office/officeart/2005/8/layout/radial4"/>
    <dgm:cxn modelId="{82DB6F31-B3E1-4AEA-8E58-AE7ECDF5BFE6}" type="presParOf" srcId="{340F7494-3579-4DBF-8D7A-75468EC06BBB}" destId="{1C95F3B9-1DAD-472E-8C15-C48256C71A8B}" srcOrd="5" destOrd="0" presId="urn:microsoft.com/office/officeart/2005/8/layout/radial4"/>
    <dgm:cxn modelId="{D01DF0EB-E3D9-426B-897B-8A478C4F93E9}" type="presParOf" srcId="{340F7494-3579-4DBF-8D7A-75468EC06BBB}" destId="{590700FB-3767-498D-B49C-FC62E09B2842}" srcOrd="6" destOrd="0" presId="urn:microsoft.com/office/officeart/2005/8/layout/radial4"/>
    <dgm:cxn modelId="{8ABFA005-B71A-4775-90D6-829536EFC9BC}" type="presParOf" srcId="{340F7494-3579-4DBF-8D7A-75468EC06BBB}" destId="{3930860E-67C0-43FA-9FA7-8E2A71C4F875}" srcOrd="7" destOrd="0" presId="urn:microsoft.com/office/officeart/2005/8/layout/radial4"/>
    <dgm:cxn modelId="{49A297B2-B5AF-4232-8624-388CF72757D4}" type="presParOf" srcId="{340F7494-3579-4DBF-8D7A-75468EC06BBB}" destId="{43B4E827-4FC8-46F1-890F-A9CC66E1BFD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8CBCF1-B5CC-4FDD-926F-EC21DA92993C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C8A6BC8-A365-4FEF-9740-974A8F36AE77}">
      <dgm:prSet phldrT="[Текст]" custT="1"/>
      <dgm:spPr/>
      <dgm:t>
        <a:bodyPr/>
        <a:lstStyle/>
        <a:p>
          <a:r>
            <a:rPr lang="ru-RU" sz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5DAED-96D6-4EB0-A051-CE69713390C8}" type="parTrans" cxnId="{A59F5800-2F53-4FBE-BF92-A3640942529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6964B-C66A-4EDC-B1DE-35B756E34A89}" type="sibTrans" cxnId="{A59F5800-2F53-4FBE-BF92-A3640942529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41C45-F225-46EC-9473-C3B83624CE65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деятельности народных дружин</a:t>
          </a:r>
          <a:b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165,2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A95F01-0433-4407-91AD-6BE099D07CFF}" type="parTrans" cxnId="{C18A271A-9F95-402C-86FC-6E51A57FF82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4272D-D939-4A5F-AF02-50A908EF5B55}" type="sibTrans" cxnId="{C18A271A-9F95-402C-86FC-6E51A57FF829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19AC7F-67FD-4A69-A082-7E5760C8189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Выплата выкупной стоимости за жилые помещения аварийного фонда</a:t>
          </a:r>
          <a:b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648 320,0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7E72E-95F5-4C84-B2D5-58CA452E109D}" type="parTrans" cxnId="{FD90B35D-CF9D-4D2C-B496-F4DC2340DC9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E5B73-B095-47A0-A2C9-FFC6E6736038}" type="sibTrans" cxnId="{FD90B35D-CF9D-4D2C-B496-F4DC2340DC9E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172D0-F325-46E0-84FD-7C9F19333E2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приспособлению по решению ОМС жилых помещений и общего имущества в многоквартирных домах с учетом потребностей инвалидов 210,0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99C41A-AEE4-492B-866B-BABA7E0AECE8}" type="parTrans" cxnId="{6D64FA98-331F-45E0-896B-CCE38D3ABE7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AE2DF-E636-47B1-A0ED-3BCC7E5FDF2E}" type="sibTrans" cxnId="{6D64FA98-331F-45E0-896B-CCE38D3ABE78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EF56A-91F9-49C3-9678-DFBF7EF1AC49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(с заменой) систем газораспределения, теплоснабжения, водоснабжения и водоотведения, в том числе с применением композитных материалов 32 335,9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CAF92-9F5F-45F7-929F-C53A0D8F9942}" type="parTrans" cxnId="{8DCDDAF2-E7FB-4DB7-A78F-DF71EA1EE00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2ABCBE-93FA-472D-A7A7-5D16E9704A20}" type="sibTrans" cxnId="{8DCDDAF2-E7FB-4DB7-A78F-DF71EA1EE00A}">
      <dgm:prSet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3E6F8-21AD-4F02-BBF9-1FDBB69FA073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в многоквартирных домах непригодных для проживания</a:t>
          </a:r>
          <a:b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2 627,2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86E7B0-9406-486B-9CCB-ED27B7959BB6}" type="parTrans" cxnId="{B35A35B1-0DDF-4CCF-BB9D-2A0598ED6613}">
      <dgm:prSet/>
      <dgm:spPr/>
      <dgm:t>
        <a:bodyPr/>
        <a:lstStyle/>
        <a:p>
          <a:endParaRPr lang="ru-RU" sz="1200">
            <a:solidFill>
              <a:schemeClr val="bg1"/>
            </a:solidFill>
          </a:endParaRPr>
        </a:p>
      </dgm:t>
    </dgm:pt>
    <dgm:pt modelId="{E6660C86-4A70-4CF5-B928-A7442EE07C68}" type="sibTrans" cxnId="{B35A35B1-0DDF-4CCF-BB9D-2A0598ED6613}">
      <dgm:prSet/>
      <dgm:spPr/>
      <dgm:t>
        <a:bodyPr/>
        <a:lstStyle/>
        <a:p>
          <a:endParaRPr lang="ru-RU" sz="1200">
            <a:solidFill>
              <a:schemeClr val="bg1"/>
            </a:solidFill>
          </a:endParaRPr>
        </a:p>
      </dgm:t>
    </dgm:pt>
    <dgm:pt modelId="{A25A3E7A-B33D-489B-B264-03F26CD2C7B7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объекта «Плавательный бассейн «Дельфин»</a:t>
          </a:r>
          <a:b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88 800,5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D1896-27C1-4C1C-8C4B-A660BC51B9CB}" type="parTrans" cxnId="{4DDF0517-723D-494D-AB35-4286EA62540A}">
      <dgm:prSet/>
      <dgm:spPr/>
      <dgm:t>
        <a:bodyPr/>
        <a:lstStyle/>
        <a:p>
          <a:endParaRPr lang="ru-RU" sz="1200">
            <a:solidFill>
              <a:schemeClr val="bg1"/>
            </a:solidFill>
          </a:endParaRPr>
        </a:p>
      </dgm:t>
    </dgm:pt>
    <dgm:pt modelId="{45543A1E-3299-4DB1-A3FD-A197AD12C1E4}" type="sibTrans" cxnId="{4DDF0517-723D-494D-AB35-4286EA62540A}">
      <dgm:prSet/>
      <dgm:spPr/>
      <dgm:t>
        <a:bodyPr/>
        <a:lstStyle/>
        <a:p>
          <a:endParaRPr lang="ru-RU" sz="1200">
            <a:solidFill>
              <a:schemeClr val="bg1"/>
            </a:solidFill>
          </a:endParaRPr>
        </a:p>
      </dgm:t>
    </dgm:pt>
    <dgm:pt modelId="{8F76CE83-E5A4-4451-A51F-C87E2593A999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спортивного оборудования и инвентаря, монтаж системы обеспечения пожарной безопасности, победители конкурса «Спортивна элита» МАУ «Федоровский СОЦ»,  3 296,8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F475F-9A24-4257-85FB-5BFC504F8FB1}" type="parTrans" cxnId="{216B99FD-6830-4C26-9D1E-EB1ED86945C9}">
      <dgm:prSet/>
      <dgm:spPr/>
      <dgm:t>
        <a:bodyPr/>
        <a:lstStyle/>
        <a:p>
          <a:endParaRPr lang="ru-RU"/>
        </a:p>
      </dgm:t>
    </dgm:pt>
    <dgm:pt modelId="{6FA93734-7182-456B-99F8-FE3342149D79}" type="sibTrans" cxnId="{216B99FD-6830-4C26-9D1E-EB1ED86945C9}">
      <dgm:prSet/>
      <dgm:spPr/>
      <dgm:t>
        <a:bodyPr/>
        <a:lstStyle/>
        <a:p>
          <a:endParaRPr lang="ru-RU"/>
        </a:p>
      </dgm:t>
    </dgm:pt>
    <dgm:pt modelId="{7AFAF5EA-1C1D-47B8-8504-B3F6F93D3A58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недополученных доходов организациям, предоставляющим услуги водоотведения 23 272,6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E41B1-46D3-4556-A7A2-75ED979B4DC1}" type="parTrans" cxnId="{15C6AA61-5CDB-41FA-BBC6-CA34E94E9D68}">
      <dgm:prSet/>
      <dgm:spPr/>
      <dgm:t>
        <a:bodyPr/>
        <a:lstStyle/>
        <a:p>
          <a:endParaRPr lang="ru-RU"/>
        </a:p>
      </dgm:t>
    </dgm:pt>
    <dgm:pt modelId="{909C070D-B272-422D-87F7-F82B6EAF6352}" type="sibTrans" cxnId="{15C6AA61-5CDB-41FA-BBC6-CA34E94E9D68}">
      <dgm:prSet/>
      <dgm:spPr/>
      <dgm:t>
        <a:bodyPr/>
        <a:lstStyle/>
        <a:p>
          <a:endParaRPr lang="ru-RU"/>
        </a:p>
      </dgm:t>
    </dgm:pt>
    <dgm:pt modelId="{BF74998F-AB76-4A17-83A1-67CA1719E33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выборов глав поселений и депутатов в представительные органы муниципальных образований 1 851,6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4CCD64-CDB4-4315-B98F-6BCAF4FAFEE5}" type="parTrans" cxnId="{F1D585E0-9B85-474C-B97F-A5F0F4C5454C}">
      <dgm:prSet/>
      <dgm:spPr/>
      <dgm:t>
        <a:bodyPr/>
        <a:lstStyle/>
        <a:p>
          <a:endParaRPr lang="ru-RU"/>
        </a:p>
      </dgm:t>
    </dgm:pt>
    <dgm:pt modelId="{3EF9F02D-343E-4779-82F1-3A8358944BE3}" type="sibTrans" cxnId="{F1D585E0-9B85-474C-B97F-A5F0F4C5454C}">
      <dgm:prSet/>
      <dgm:spPr/>
      <dgm:t>
        <a:bodyPr/>
        <a:lstStyle/>
        <a:p>
          <a:endParaRPr lang="ru-RU"/>
        </a:p>
      </dgm:t>
    </dgm:pt>
    <dgm:pt modelId="{7BAE9850-2335-4CD4-B637-D78D37E0976E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наказов избирателей депутатам Думы ХМАО-Югры  343,7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52605-E1B1-4BEF-8262-3D6AF52E7436}" type="parTrans" cxnId="{300CF5F9-5AA2-4890-9CB7-34108DAFBEF8}">
      <dgm:prSet/>
      <dgm:spPr/>
      <dgm:t>
        <a:bodyPr/>
        <a:lstStyle/>
        <a:p>
          <a:endParaRPr lang="ru-RU"/>
        </a:p>
      </dgm:t>
    </dgm:pt>
    <dgm:pt modelId="{808FCC1B-9C24-43D7-BF22-00FD35171BCE}" type="sibTrans" cxnId="{300CF5F9-5AA2-4890-9CB7-34108DAFBEF8}">
      <dgm:prSet/>
      <dgm:spPr/>
      <dgm:t>
        <a:bodyPr/>
        <a:lstStyle/>
        <a:p>
          <a:endParaRPr lang="ru-RU"/>
        </a:p>
      </dgm:t>
    </dgm:pt>
    <dgm:pt modelId="{E4AC73B6-5E20-429D-8C64-18AE7306A065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Поощрение муниципальных управленческих команд 594,9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E107-BE86-4E57-8E0C-517584E16334}" type="parTrans" cxnId="{8158F754-0E5F-46B7-8F8E-0AC0695211D6}">
      <dgm:prSet/>
      <dgm:spPr/>
      <dgm:t>
        <a:bodyPr/>
        <a:lstStyle/>
        <a:p>
          <a:endParaRPr lang="ru-RU"/>
        </a:p>
      </dgm:t>
    </dgm:pt>
    <dgm:pt modelId="{A7C25C0E-0AB3-4408-81A3-B7332335E140}" type="sibTrans" cxnId="{8158F754-0E5F-46B7-8F8E-0AC0695211D6}">
      <dgm:prSet/>
      <dgm:spPr/>
      <dgm:t>
        <a:bodyPr/>
        <a:lstStyle/>
        <a:p>
          <a:endParaRPr lang="ru-RU"/>
        </a:p>
      </dgm:t>
    </dgm:pt>
    <dgm:pt modelId="{A43A0638-510D-4DAD-92E9-A31F7649F4D8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оплаты труда подведомственных учреждений 666,9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ECAB7-FA8C-4004-A10D-B27C790A6347}" type="parTrans" cxnId="{D72D187F-D0BF-4DF4-A236-C0F5AB7DCFF1}">
      <dgm:prSet/>
      <dgm:spPr/>
      <dgm:t>
        <a:bodyPr/>
        <a:lstStyle/>
        <a:p>
          <a:endParaRPr lang="ru-RU"/>
        </a:p>
      </dgm:t>
    </dgm:pt>
    <dgm:pt modelId="{3B866BD9-2BCE-42DE-BF1C-2BDBD813745A}" type="sibTrans" cxnId="{D72D187F-D0BF-4DF4-A236-C0F5AB7DCFF1}">
      <dgm:prSet/>
      <dgm:spPr/>
      <dgm:t>
        <a:bodyPr/>
        <a:lstStyle/>
        <a:p>
          <a:endParaRPr lang="ru-RU"/>
        </a:p>
      </dgm:t>
    </dgm:pt>
    <dgm:pt modelId="{31FD116A-D082-4C88-9D9A-2E7FB11F8D72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Победитель конкурса «Звезды 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XXI 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века» 30,0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8417C-19B2-4A6F-B2E3-1E5996C32902}" type="parTrans" cxnId="{0C3865BA-CB96-4DFD-9F31-86975743F316}">
      <dgm:prSet/>
      <dgm:spPr/>
      <dgm:t>
        <a:bodyPr/>
        <a:lstStyle/>
        <a:p>
          <a:endParaRPr lang="ru-RU"/>
        </a:p>
      </dgm:t>
    </dgm:pt>
    <dgm:pt modelId="{BF54A8EE-522A-488D-9D9A-1FE25C8AE927}" type="sibTrans" cxnId="{0C3865BA-CB96-4DFD-9F31-86975743F316}">
      <dgm:prSet/>
      <dgm:spPr/>
      <dgm:t>
        <a:bodyPr/>
        <a:lstStyle/>
        <a:p>
          <a:endParaRPr lang="ru-RU"/>
        </a:p>
      </dgm:t>
    </dgm:pt>
    <dgm:pt modelId="{340F7494-3579-4DBF-8D7A-75468EC06BBB}" type="pres">
      <dgm:prSet presAssocID="{818CBCF1-B5CC-4FDD-926F-EC21DA9299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937206-8BDA-412C-B6AB-2EFA1FE39C3A}" type="pres">
      <dgm:prSet presAssocID="{0C8A6BC8-A365-4FEF-9740-974A8F36AE77}" presName="centerShape" presStyleLbl="node0" presStyleIdx="0" presStyleCnt="1"/>
      <dgm:spPr/>
      <dgm:t>
        <a:bodyPr/>
        <a:lstStyle/>
        <a:p>
          <a:endParaRPr lang="ru-RU"/>
        </a:p>
      </dgm:t>
    </dgm:pt>
    <dgm:pt modelId="{958F1BE7-F491-4378-A1F3-B04E58E713B2}" type="pres">
      <dgm:prSet presAssocID="{F5A95F01-0433-4407-91AD-6BE099D07CFF}" presName="parTrans" presStyleLbl="bgSibTrans2D1" presStyleIdx="0" presStyleCnt="13"/>
      <dgm:spPr/>
      <dgm:t>
        <a:bodyPr/>
        <a:lstStyle/>
        <a:p>
          <a:endParaRPr lang="ru-RU"/>
        </a:p>
      </dgm:t>
    </dgm:pt>
    <dgm:pt modelId="{B6E1B0C5-50C2-40B0-A398-E786F37B7133}" type="pres">
      <dgm:prSet presAssocID="{D5941C45-F225-46EC-9473-C3B83624CE65}" presName="node" presStyleLbl="node1" presStyleIdx="0" presStyleCnt="13" custScaleX="137271" custScaleY="132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24A5EF-B94A-4885-BA4A-F74AF48E6C81}" type="pres">
      <dgm:prSet presAssocID="{C9D7E72E-95F5-4C84-B2D5-58CA452E109D}" presName="parTrans" presStyleLbl="bgSibTrans2D1" presStyleIdx="1" presStyleCnt="13"/>
      <dgm:spPr/>
      <dgm:t>
        <a:bodyPr/>
        <a:lstStyle/>
        <a:p>
          <a:endParaRPr lang="ru-RU"/>
        </a:p>
      </dgm:t>
    </dgm:pt>
    <dgm:pt modelId="{97BBF01E-4F88-423F-973E-206D47225C88}" type="pres">
      <dgm:prSet presAssocID="{2C19AC7F-67FD-4A69-A082-7E5760C81894}" presName="node" presStyleLbl="node1" presStyleIdx="1" presStyleCnt="13" custFlipHor="1" custScaleX="315514" custScaleY="125147" custRadScaleRad="129173" custRadScaleInc="-21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5F3B9-1DAD-472E-8C15-C48256C71A8B}" type="pres">
      <dgm:prSet presAssocID="{A699C41A-AEE4-492B-866B-BABA7E0AECE8}" presName="parTrans" presStyleLbl="bgSibTrans2D1" presStyleIdx="2" presStyleCnt="13"/>
      <dgm:spPr/>
      <dgm:t>
        <a:bodyPr/>
        <a:lstStyle/>
        <a:p>
          <a:endParaRPr lang="ru-RU"/>
        </a:p>
      </dgm:t>
    </dgm:pt>
    <dgm:pt modelId="{590700FB-3767-498D-B49C-FC62E09B2842}" type="pres">
      <dgm:prSet presAssocID="{3A6172D0-F325-46E0-84FD-7C9F19333E26}" presName="node" presStyleLbl="node1" presStyleIdx="2" presStyleCnt="13" custScaleX="414396" custScaleY="147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3F300-A329-4B3A-BB90-0E5773604E8E}" type="pres">
      <dgm:prSet presAssocID="{1A4CCD64-CDB4-4315-B98F-6BCAF4FAFEE5}" presName="parTrans" presStyleLbl="bgSibTrans2D1" presStyleIdx="3" presStyleCnt="13"/>
      <dgm:spPr/>
    </dgm:pt>
    <dgm:pt modelId="{952015DF-994A-4FD2-B53B-D58C0B454974}" type="pres">
      <dgm:prSet presAssocID="{BF74998F-AB76-4A17-83A1-67CA1719E334}" presName="node" presStyleLbl="node1" presStyleIdx="3" presStyleCnt="13" custScaleX="467669" custScaleY="13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EE743-D6AB-48BC-AE5D-22C1720E53F6}" type="pres">
      <dgm:prSet presAssocID="{0C052605-E1B1-4BEF-8262-3D6AF52E7436}" presName="parTrans" presStyleLbl="bgSibTrans2D1" presStyleIdx="4" presStyleCnt="13"/>
      <dgm:spPr/>
    </dgm:pt>
    <dgm:pt modelId="{95CBD8C6-BBCC-4278-8036-FE095DEACFC2}" type="pres">
      <dgm:prSet presAssocID="{7BAE9850-2335-4CD4-B637-D78D37E0976E}" presName="node" presStyleLbl="node1" presStyleIdx="4" presStyleCnt="13" custScaleX="158919" custScaleY="106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DAE67-3B85-43AA-82E2-931B82C9585F}" type="pres">
      <dgm:prSet presAssocID="{D1A0E107-BE86-4E57-8E0C-517584E16334}" presName="parTrans" presStyleLbl="bgSibTrans2D1" presStyleIdx="5" presStyleCnt="13"/>
      <dgm:spPr/>
    </dgm:pt>
    <dgm:pt modelId="{0F294DFB-0C17-45D0-94E2-F0EDB34E77AA}" type="pres">
      <dgm:prSet presAssocID="{E4AC73B6-5E20-429D-8C64-18AE7306A065}" presName="node" presStyleLbl="node1" presStyleIdx="5" presStyleCnt="13" custScaleY="158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22B96-2D34-4971-8D11-54AFBB383FE0}" type="pres">
      <dgm:prSet presAssocID="{A6CE41B1-46D3-4556-A7A2-75ED979B4DC1}" presName="parTrans" presStyleLbl="bgSibTrans2D1" presStyleIdx="6" presStyleCnt="13"/>
      <dgm:spPr/>
    </dgm:pt>
    <dgm:pt modelId="{BBC8E16C-BEF9-4023-A01B-1BE1C44EAFA4}" type="pres">
      <dgm:prSet presAssocID="{7AFAF5EA-1C1D-47B8-8504-B3F6F93D3A58}" presName="node" presStyleLbl="node1" presStyleIdx="6" presStyleCnt="13" custScaleY="307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A7B2F-B8FC-4B06-91E3-FC4C63F490A8}" type="pres">
      <dgm:prSet presAssocID="{600CAF92-9F5F-45F7-929F-C53A0D8F9942}" presName="parTrans" presStyleLbl="bgSibTrans2D1" presStyleIdx="7" presStyleCnt="13"/>
      <dgm:spPr/>
      <dgm:t>
        <a:bodyPr/>
        <a:lstStyle/>
        <a:p>
          <a:endParaRPr lang="ru-RU"/>
        </a:p>
      </dgm:t>
    </dgm:pt>
    <dgm:pt modelId="{C51CF8A7-32C6-4209-AE08-CE634EC22438}" type="pres">
      <dgm:prSet presAssocID="{6D3EF56A-91F9-49C3-9678-DFBF7EF1AC49}" presName="node" presStyleLbl="node1" presStyleIdx="7" presStyleCnt="13" custScaleY="434607" custRadScaleRad="100004" custRadScaleInc="1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DE64C-B9E8-4E71-8950-CCD748CCB6A3}" type="pres">
      <dgm:prSet presAssocID="{D77F475F-9A24-4257-85FB-5BFC504F8FB1}" presName="parTrans" presStyleLbl="bgSibTrans2D1" presStyleIdx="8" presStyleCnt="13"/>
      <dgm:spPr/>
    </dgm:pt>
    <dgm:pt modelId="{427F085C-13AD-49A8-8C3C-15659D5CCBB4}" type="pres">
      <dgm:prSet presAssocID="{8F76CE83-E5A4-4451-A51F-C87E2593A999}" presName="node" presStyleLbl="node1" presStyleIdx="8" presStyleCnt="13" custScaleX="114277" custScaleY="464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8B6AF-4886-4E08-86EF-E79BAAFCAF93}" type="pres">
      <dgm:prSet presAssocID="{D686E7B0-9406-486B-9CCB-ED27B7959BB6}" presName="parTrans" presStyleLbl="bgSibTrans2D1" presStyleIdx="9" presStyleCnt="13"/>
      <dgm:spPr/>
      <dgm:t>
        <a:bodyPr/>
        <a:lstStyle/>
        <a:p>
          <a:endParaRPr lang="ru-RU"/>
        </a:p>
      </dgm:t>
    </dgm:pt>
    <dgm:pt modelId="{49C2822F-F220-4057-84F9-58E6D8437AAD}" type="pres">
      <dgm:prSet presAssocID="{BB23E6F8-21AD-4F02-BBF9-1FDBB69FA073}" presName="node" presStyleLbl="node1" presStyleIdx="9" presStyleCnt="13" custScaleX="143327" custScaleY="478733" custRadScaleRad="107209" custRadScaleInc="2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EB0C2-9672-4ABB-AACB-14B42A897B46}" type="pres">
      <dgm:prSet presAssocID="{79DECAB7-FA8C-4004-A10D-B27C790A6347}" presName="parTrans" presStyleLbl="bgSibTrans2D1" presStyleIdx="10" presStyleCnt="13"/>
      <dgm:spPr/>
    </dgm:pt>
    <dgm:pt modelId="{EB4A8359-8E0E-41BF-A8D4-762B88DBD1C2}" type="pres">
      <dgm:prSet presAssocID="{A43A0638-510D-4DAD-92E9-A31F7649F4D8}" presName="node" presStyleLbl="node1" presStyleIdx="10" presStyleCnt="13" custScaleX="186522" custScaleY="124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7186-8724-499A-802B-47CEEF595A83}" type="pres">
      <dgm:prSet presAssocID="{1D88417C-19B2-4A6F-B2E3-1E5996C32902}" presName="parTrans" presStyleLbl="bgSibTrans2D1" presStyleIdx="11" presStyleCnt="13"/>
      <dgm:spPr/>
    </dgm:pt>
    <dgm:pt modelId="{3FC1FE0D-BDDE-471C-830D-144D7C70C720}" type="pres">
      <dgm:prSet presAssocID="{31FD116A-D082-4C88-9D9A-2E7FB11F8D72}" presName="node" presStyleLbl="node1" presStyleIdx="11" presStyleCnt="13" custScaleX="113372" custScaleY="107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356C8-6A81-4E1B-8E25-3654A82FF96F}" type="pres">
      <dgm:prSet presAssocID="{4D2D1896-27C1-4C1C-8C4B-A660BC51B9CB}" presName="parTrans" presStyleLbl="bgSibTrans2D1" presStyleIdx="12" presStyleCnt="13"/>
      <dgm:spPr/>
      <dgm:t>
        <a:bodyPr/>
        <a:lstStyle/>
        <a:p>
          <a:endParaRPr lang="ru-RU"/>
        </a:p>
      </dgm:t>
    </dgm:pt>
    <dgm:pt modelId="{46A59673-5D51-4B3F-86EE-DC75A45E1242}" type="pres">
      <dgm:prSet presAssocID="{A25A3E7A-B33D-489B-B264-03F26CD2C7B7}" presName="node" presStyleLbl="node1" presStyleIdx="12" presStyleCnt="13" custScaleX="189050" custScaleY="203377" custRadScaleRad="97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292F74-5C71-4407-B016-0377B0E66E8A}" type="presOf" srcId="{7BAE9850-2335-4CD4-B637-D78D37E0976E}" destId="{95CBD8C6-BBCC-4278-8036-FE095DEACFC2}" srcOrd="0" destOrd="0" presId="urn:microsoft.com/office/officeart/2005/8/layout/radial4"/>
    <dgm:cxn modelId="{B8A7CCDE-F8D5-4DEE-B389-6119AF9401CF}" type="presOf" srcId="{A6CE41B1-46D3-4556-A7A2-75ED979B4DC1}" destId="{67422B96-2D34-4971-8D11-54AFBB383FE0}" srcOrd="0" destOrd="0" presId="urn:microsoft.com/office/officeart/2005/8/layout/radial4"/>
    <dgm:cxn modelId="{8D1D3FB1-E413-4B03-B4FD-5136FE812F09}" type="presOf" srcId="{79DECAB7-FA8C-4004-A10D-B27C790A6347}" destId="{F87EB0C2-9672-4ABB-AACB-14B42A897B46}" srcOrd="0" destOrd="0" presId="urn:microsoft.com/office/officeart/2005/8/layout/radial4"/>
    <dgm:cxn modelId="{F7CE9C97-6F6E-4A0D-8284-1DBA30BDA39B}" type="presOf" srcId="{D77F475F-9A24-4257-85FB-5BFC504F8FB1}" destId="{BE0DE64C-B9E8-4E71-8950-CCD748CCB6A3}" srcOrd="0" destOrd="0" presId="urn:microsoft.com/office/officeart/2005/8/layout/radial4"/>
    <dgm:cxn modelId="{02E83998-2F26-4D90-B8DF-BD6E5A38DC80}" type="presOf" srcId="{818CBCF1-B5CC-4FDD-926F-EC21DA92993C}" destId="{340F7494-3579-4DBF-8D7A-75468EC06BBB}" srcOrd="0" destOrd="0" presId="urn:microsoft.com/office/officeart/2005/8/layout/radial4"/>
    <dgm:cxn modelId="{6AAB3866-8FFD-472B-8902-96EF13A7B34F}" type="presOf" srcId="{6D3EF56A-91F9-49C3-9678-DFBF7EF1AC49}" destId="{C51CF8A7-32C6-4209-AE08-CE634EC22438}" srcOrd="0" destOrd="0" presId="urn:microsoft.com/office/officeart/2005/8/layout/radial4"/>
    <dgm:cxn modelId="{8F6A8751-4E62-47DC-8028-7A15F0AA9B36}" type="presOf" srcId="{2C19AC7F-67FD-4A69-A082-7E5760C81894}" destId="{97BBF01E-4F88-423F-973E-206D47225C88}" srcOrd="0" destOrd="0" presId="urn:microsoft.com/office/officeart/2005/8/layout/radial4"/>
    <dgm:cxn modelId="{71E34217-3601-4170-9E40-DB7FB19C70CA}" type="presOf" srcId="{A43A0638-510D-4DAD-92E9-A31F7649F4D8}" destId="{EB4A8359-8E0E-41BF-A8D4-762B88DBD1C2}" srcOrd="0" destOrd="0" presId="urn:microsoft.com/office/officeart/2005/8/layout/radial4"/>
    <dgm:cxn modelId="{357DF0A2-9DC5-43CC-B6A7-80A554CEFE71}" type="presOf" srcId="{1D88417C-19B2-4A6F-B2E3-1E5996C32902}" destId="{31AA7186-8724-499A-802B-47CEEF595A83}" srcOrd="0" destOrd="0" presId="urn:microsoft.com/office/officeart/2005/8/layout/radial4"/>
    <dgm:cxn modelId="{CCE92442-D1E6-4B61-8AED-433F7CEDAC06}" type="presOf" srcId="{A699C41A-AEE4-492B-866B-BABA7E0AECE8}" destId="{1C95F3B9-1DAD-472E-8C15-C48256C71A8B}" srcOrd="0" destOrd="0" presId="urn:microsoft.com/office/officeart/2005/8/layout/radial4"/>
    <dgm:cxn modelId="{D388F76F-7502-4765-AD89-02D3FA284EE2}" type="presOf" srcId="{0C052605-E1B1-4BEF-8262-3D6AF52E7436}" destId="{C33EE743-D6AB-48BC-AE5D-22C1720E53F6}" srcOrd="0" destOrd="0" presId="urn:microsoft.com/office/officeart/2005/8/layout/radial4"/>
    <dgm:cxn modelId="{8DCDDAF2-E7FB-4DB7-A78F-DF71EA1EE00A}" srcId="{0C8A6BC8-A365-4FEF-9740-974A8F36AE77}" destId="{6D3EF56A-91F9-49C3-9678-DFBF7EF1AC49}" srcOrd="7" destOrd="0" parTransId="{600CAF92-9F5F-45F7-929F-C53A0D8F9942}" sibTransId="{FA2ABCBE-93FA-472D-A7A7-5D16E9704A20}"/>
    <dgm:cxn modelId="{8B51ADFC-7540-43C9-8762-4203A55D608F}" type="presOf" srcId="{D1A0E107-BE86-4E57-8E0C-517584E16334}" destId="{25ADAE67-3B85-43AA-82E2-931B82C9585F}" srcOrd="0" destOrd="0" presId="urn:microsoft.com/office/officeart/2005/8/layout/radial4"/>
    <dgm:cxn modelId="{73C9D2C6-EAAA-4DC9-B449-D0162BBDF788}" type="presOf" srcId="{3A6172D0-F325-46E0-84FD-7C9F19333E26}" destId="{590700FB-3767-498D-B49C-FC62E09B2842}" srcOrd="0" destOrd="0" presId="urn:microsoft.com/office/officeart/2005/8/layout/radial4"/>
    <dgm:cxn modelId="{A33F6565-6995-4B50-A4C7-359B0BFE9408}" type="presOf" srcId="{31FD116A-D082-4C88-9D9A-2E7FB11F8D72}" destId="{3FC1FE0D-BDDE-471C-830D-144D7C70C720}" srcOrd="0" destOrd="0" presId="urn:microsoft.com/office/officeart/2005/8/layout/radial4"/>
    <dgm:cxn modelId="{FD90B35D-CF9D-4D2C-B496-F4DC2340DC9E}" srcId="{0C8A6BC8-A365-4FEF-9740-974A8F36AE77}" destId="{2C19AC7F-67FD-4A69-A082-7E5760C81894}" srcOrd="1" destOrd="0" parTransId="{C9D7E72E-95F5-4C84-B2D5-58CA452E109D}" sibTransId="{59EE5B73-B095-47A0-A2C9-FFC6E6736038}"/>
    <dgm:cxn modelId="{C18A271A-9F95-402C-86FC-6E51A57FF829}" srcId="{0C8A6BC8-A365-4FEF-9740-974A8F36AE77}" destId="{D5941C45-F225-46EC-9473-C3B83624CE65}" srcOrd="0" destOrd="0" parTransId="{F5A95F01-0433-4407-91AD-6BE099D07CFF}" sibTransId="{DF74272D-D939-4A5F-AF02-50A908EF5B55}"/>
    <dgm:cxn modelId="{0EC339EA-61D6-4ACD-A425-22E1117269AD}" type="presOf" srcId="{E4AC73B6-5E20-429D-8C64-18AE7306A065}" destId="{0F294DFB-0C17-45D0-94E2-F0EDB34E77AA}" srcOrd="0" destOrd="0" presId="urn:microsoft.com/office/officeart/2005/8/layout/radial4"/>
    <dgm:cxn modelId="{6AFEF845-89EE-4813-A624-5E8C73CBFA63}" type="presOf" srcId="{4D2D1896-27C1-4C1C-8C4B-A660BC51B9CB}" destId="{69C356C8-6A81-4E1B-8E25-3654A82FF96F}" srcOrd="0" destOrd="0" presId="urn:microsoft.com/office/officeart/2005/8/layout/radial4"/>
    <dgm:cxn modelId="{F44BDF8C-B5F1-4653-8433-347296325E40}" type="presOf" srcId="{8F76CE83-E5A4-4451-A51F-C87E2593A999}" destId="{427F085C-13AD-49A8-8C3C-15659D5CCBB4}" srcOrd="0" destOrd="0" presId="urn:microsoft.com/office/officeart/2005/8/layout/radial4"/>
    <dgm:cxn modelId="{51EF5463-6A17-439D-898B-79F44CF29667}" type="presOf" srcId="{BF74998F-AB76-4A17-83A1-67CA1719E334}" destId="{952015DF-994A-4FD2-B53B-D58C0B454974}" srcOrd="0" destOrd="0" presId="urn:microsoft.com/office/officeart/2005/8/layout/radial4"/>
    <dgm:cxn modelId="{F1D585E0-9B85-474C-B97F-A5F0F4C5454C}" srcId="{0C8A6BC8-A365-4FEF-9740-974A8F36AE77}" destId="{BF74998F-AB76-4A17-83A1-67CA1719E334}" srcOrd="3" destOrd="0" parTransId="{1A4CCD64-CDB4-4315-B98F-6BCAF4FAFEE5}" sibTransId="{3EF9F02D-343E-4779-82F1-3A8358944BE3}"/>
    <dgm:cxn modelId="{300CF5F9-5AA2-4890-9CB7-34108DAFBEF8}" srcId="{0C8A6BC8-A365-4FEF-9740-974A8F36AE77}" destId="{7BAE9850-2335-4CD4-B637-D78D37E0976E}" srcOrd="4" destOrd="0" parTransId="{0C052605-E1B1-4BEF-8262-3D6AF52E7436}" sibTransId="{808FCC1B-9C24-43D7-BF22-00FD35171BCE}"/>
    <dgm:cxn modelId="{B35A35B1-0DDF-4CCF-BB9D-2A0598ED6613}" srcId="{0C8A6BC8-A365-4FEF-9740-974A8F36AE77}" destId="{BB23E6F8-21AD-4F02-BBF9-1FDBB69FA073}" srcOrd="9" destOrd="0" parTransId="{D686E7B0-9406-486B-9CCB-ED27B7959BB6}" sibTransId="{E6660C86-4A70-4CF5-B928-A7442EE07C68}"/>
    <dgm:cxn modelId="{3F338404-E9FB-44D4-994D-5891A55353E0}" type="presOf" srcId="{BB23E6F8-21AD-4F02-BBF9-1FDBB69FA073}" destId="{49C2822F-F220-4057-84F9-58E6D8437AAD}" srcOrd="0" destOrd="0" presId="urn:microsoft.com/office/officeart/2005/8/layout/radial4"/>
    <dgm:cxn modelId="{EF1824B8-1D8F-475C-8AC2-7BD540992DB2}" type="presOf" srcId="{600CAF92-9F5F-45F7-929F-C53A0D8F9942}" destId="{3C8A7B2F-B8FC-4B06-91E3-FC4C63F490A8}" srcOrd="0" destOrd="0" presId="urn:microsoft.com/office/officeart/2005/8/layout/radial4"/>
    <dgm:cxn modelId="{1CA0B82B-8F5D-4FD6-ABED-F2FE52BD7831}" type="presOf" srcId="{D5941C45-F225-46EC-9473-C3B83624CE65}" destId="{B6E1B0C5-50C2-40B0-A398-E786F37B7133}" srcOrd="0" destOrd="0" presId="urn:microsoft.com/office/officeart/2005/8/layout/radial4"/>
    <dgm:cxn modelId="{4DDF0517-723D-494D-AB35-4286EA62540A}" srcId="{0C8A6BC8-A365-4FEF-9740-974A8F36AE77}" destId="{A25A3E7A-B33D-489B-B264-03F26CD2C7B7}" srcOrd="12" destOrd="0" parTransId="{4D2D1896-27C1-4C1C-8C4B-A660BC51B9CB}" sibTransId="{45543A1E-3299-4DB1-A3FD-A197AD12C1E4}"/>
    <dgm:cxn modelId="{216B99FD-6830-4C26-9D1E-EB1ED86945C9}" srcId="{0C8A6BC8-A365-4FEF-9740-974A8F36AE77}" destId="{8F76CE83-E5A4-4451-A51F-C87E2593A999}" srcOrd="8" destOrd="0" parTransId="{D77F475F-9A24-4257-85FB-5BFC504F8FB1}" sibTransId="{6FA93734-7182-456B-99F8-FE3342149D79}"/>
    <dgm:cxn modelId="{B992F66A-B17E-4A80-BA60-1C25847D741E}" type="presOf" srcId="{A25A3E7A-B33D-489B-B264-03F26CD2C7B7}" destId="{46A59673-5D51-4B3F-86EE-DC75A45E1242}" srcOrd="0" destOrd="0" presId="urn:microsoft.com/office/officeart/2005/8/layout/radial4"/>
    <dgm:cxn modelId="{6C173C58-643E-4657-AB51-387EFDB24CB8}" type="presOf" srcId="{1A4CCD64-CDB4-4315-B98F-6BCAF4FAFEE5}" destId="{F523F300-A329-4B3A-BB90-0E5773604E8E}" srcOrd="0" destOrd="0" presId="urn:microsoft.com/office/officeart/2005/8/layout/radial4"/>
    <dgm:cxn modelId="{4F2A4108-BF97-498D-9A97-A71C4D41FEBA}" type="presOf" srcId="{7AFAF5EA-1C1D-47B8-8504-B3F6F93D3A58}" destId="{BBC8E16C-BEF9-4023-A01B-1BE1C44EAFA4}" srcOrd="0" destOrd="0" presId="urn:microsoft.com/office/officeart/2005/8/layout/radial4"/>
    <dgm:cxn modelId="{A59F5800-2F53-4FBE-BF92-A3640942529A}" srcId="{818CBCF1-B5CC-4FDD-926F-EC21DA92993C}" destId="{0C8A6BC8-A365-4FEF-9740-974A8F36AE77}" srcOrd="0" destOrd="0" parTransId="{1D55DAED-96D6-4EB0-A051-CE69713390C8}" sibTransId="{B9A6964B-C66A-4EDC-B1DE-35B756E34A89}"/>
    <dgm:cxn modelId="{6D64FA98-331F-45E0-896B-CCE38D3ABE78}" srcId="{0C8A6BC8-A365-4FEF-9740-974A8F36AE77}" destId="{3A6172D0-F325-46E0-84FD-7C9F19333E26}" srcOrd="2" destOrd="0" parTransId="{A699C41A-AEE4-492B-866B-BABA7E0AECE8}" sibTransId="{640AE2DF-E636-47B1-A0ED-3BCC7E5FDF2E}"/>
    <dgm:cxn modelId="{15C6AA61-5CDB-41FA-BBC6-CA34E94E9D68}" srcId="{0C8A6BC8-A365-4FEF-9740-974A8F36AE77}" destId="{7AFAF5EA-1C1D-47B8-8504-B3F6F93D3A58}" srcOrd="6" destOrd="0" parTransId="{A6CE41B1-46D3-4556-A7A2-75ED979B4DC1}" sibTransId="{909C070D-B272-422D-87F7-F82B6EAF6352}"/>
    <dgm:cxn modelId="{D72D187F-D0BF-4DF4-A236-C0F5AB7DCFF1}" srcId="{0C8A6BC8-A365-4FEF-9740-974A8F36AE77}" destId="{A43A0638-510D-4DAD-92E9-A31F7649F4D8}" srcOrd="10" destOrd="0" parTransId="{79DECAB7-FA8C-4004-A10D-B27C790A6347}" sibTransId="{3B866BD9-2BCE-42DE-BF1C-2BDBD813745A}"/>
    <dgm:cxn modelId="{8158F754-0E5F-46B7-8F8E-0AC0695211D6}" srcId="{0C8A6BC8-A365-4FEF-9740-974A8F36AE77}" destId="{E4AC73B6-5E20-429D-8C64-18AE7306A065}" srcOrd="5" destOrd="0" parTransId="{D1A0E107-BE86-4E57-8E0C-517584E16334}" sibTransId="{A7C25C0E-0AB3-4408-81A3-B7332335E140}"/>
    <dgm:cxn modelId="{56BF037C-5937-4CA6-83DA-40654CC78E7D}" type="presOf" srcId="{C9D7E72E-95F5-4C84-B2D5-58CA452E109D}" destId="{B424A5EF-B94A-4885-BA4A-F74AF48E6C81}" srcOrd="0" destOrd="0" presId="urn:microsoft.com/office/officeart/2005/8/layout/radial4"/>
    <dgm:cxn modelId="{070559DD-8A5C-48D3-8FDB-88BF7F611E63}" type="presOf" srcId="{F5A95F01-0433-4407-91AD-6BE099D07CFF}" destId="{958F1BE7-F491-4378-A1F3-B04E58E713B2}" srcOrd="0" destOrd="0" presId="urn:microsoft.com/office/officeart/2005/8/layout/radial4"/>
    <dgm:cxn modelId="{0C3865BA-CB96-4DFD-9F31-86975743F316}" srcId="{0C8A6BC8-A365-4FEF-9740-974A8F36AE77}" destId="{31FD116A-D082-4C88-9D9A-2E7FB11F8D72}" srcOrd="11" destOrd="0" parTransId="{1D88417C-19B2-4A6F-B2E3-1E5996C32902}" sibTransId="{BF54A8EE-522A-488D-9D9A-1FE25C8AE927}"/>
    <dgm:cxn modelId="{D32A79B5-1F85-4BA5-A815-D0CC5D22409E}" type="presOf" srcId="{0C8A6BC8-A365-4FEF-9740-974A8F36AE77}" destId="{EE937206-8BDA-412C-B6AB-2EFA1FE39C3A}" srcOrd="0" destOrd="0" presId="urn:microsoft.com/office/officeart/2005/8/layout/radial4"/>
    <dgm:cxn modelId="{7F16BA2E-3740-4460-B03F-7050BD6E36BB}" type="presOf" srcId="{D686E7B0-9406-486B-9CCB-ED27B7959BB6}" destId="{4E48B6AF-4886-4E08-86EF-E79BAAFCAF93}" srcOrd="0" destOrd="0" presId="urn:microsoft.com/office/officeart/2005/8/layout/radial4"/>
    <dgm:cxn modelId="{DF1BDE9F-A8A0-43A7-BB07-E6D07A40BD47}" type="presParOf" srcId="{340F7494-3579-4DBF-8D7A-75468EC06BBB}" destId="{EE937206-8BDA-412C-B6AB-2EFA1FE39C3A}" srcOrd="0" destOrd="0" presId="urn:microsoft.com/office/officeart/2005/8/layout/radial4"/>
    <dgm:cxn modelId="{BA672F85-8288-4B87-B45A-2C5693C5BA23}" type="presParOf" srcId="{340F7494-3579-4DBF-8D7A-75468EC06BBB}" destId="{958F1BE7-F491-4378-A1F3-B04E58E713B2}" srcOrd="1" destOrd="0" presId="urn:microsoft.com/office/officeart/2005/8/layout/radial4"/>
    <dgm:cxn modelId="{9A29F010-3195-4DE6-B326-479072050686}" type="presParOf" srcId="{340F7494-3579-4DBF-8D7A-75468EC06BBB}" destId="{B6E1B0C5-50C2-40B0-A398-E786F37B7133}" srcOrd="2" destOrd="0" presId="urn:microsoft.com/office/officeart/2005/8/layout/radial4"/>
    <dgm:cxn modelId="{CB48A326-BE46-42C5-AAB3-BB001CE7A9B4}" type="presParOf" srcId="{340F7494-3579-4DBF-8D7A-75468EC06BBB}" destId="{B424A5EF-B94A-4885-BA4A-F74AF48E6C81}" srcOrd="3" destOrd="0" presId="urn:microsoft.com/office/officeart/2005/8/layout/radial4"/>
    <dgm:cxn modelId="{A813CD4F-2613-47D0-BF61-004C8E88F42F}" type="presParOf" srcId="{340F7494-3579-4DBF-8D7A-75468EC06BBB}" destId="{97BBF01E-4F88-423F-973E-206D47225C88}" srcOrd="4" destOrd="0" presId="urn:microsoft.com/office/officeart/2005/8/layout/radial4"/>
    <dgm:cxn modelId="{1F1547E4-8764-4C05-9940-EC4304D63458}" type="presParOf" srcId="{340F7494-3579-4DBF-8D7A-75468EC06BBB}" destId="{1C95F3B9-1DAD-472E-8C15-C48256C71A8B}" srcOrd="5" destOrd="0" presId="urn:microsoft.com/office/officeart/2005/8/layout/radial4"/>
    <dgm:cxn modelId="{87D0A188-39BF-46BD-85A0-99E0865F194B}" type="presParOf" srcId="{340F7494-3579-4DBF-8D7A-75468EC06BBB}" destId="{590700FB-3767-498D-B49C-FC62E09B2842}" srcOrd="6" destOrd="0" presId="urn:microsoft.com/office/officeart/2005/8/layout/radial4"/>
    <dgm:cxn modelId="{C41EAABB-8433-41BB-842D-76461808C93C}" type="presParOf" srcId="{340F7494-3579-4DBF-8D7A-75468EC06BBB}" destId="{F523F300-A329-4B3A-BB90-0E5773604E8E}" srcOrd="7" destOrd="0" presId="urn:microsoft.com/office/officeart/2005/8/layout/radial4"/>
    <dgm:cxn modelId="{E0A2CAF5-5BE2-4711-875D-301B12B8E59B}" type="presParOf" srcId="{340F7494-3579-4DBF-8D7A-75468EC06BBB}" destId="{952015DF-994A-4FD2-B53B-D58C0B454974}" srcOrd="8" destOrd="0" presId="urn:microsoft.com/office/officeart/2005/8/layout/radial4"/>
    <dgm:cxn modelId="{82FABE31-9028-447B-AFD6-A3C0EC9E9A0A}" type="presParOf" srcId="{340F7494-3579-4DBF-8D7A-75468EC06BBB}" destId="{C33EE743-D6AB-48BC-AE5D-22C1720E53F6}" srcOrd="9" destOrd="0" presId="urn:microsoft.com/office/officeart/2005/8/layout/radial4"/>
    <dgm:cxn modelId="{F931E5C5-C622-4012-A171-CC60A937FD5D}" type="presParOf" srcId="{340F7494-3579-4DBF-8D7A-75468EC06BBB}" destId="{95CBD8C6-BBCC-4278-8036-FE095DEACFC2}" srcOrd="10" destOrd="0" presId="urn:microsoft.com/office/officeart/2005/8/layout/radial4"/>
    <dgm:cxn modelId="{016D9CF3-86DE-4128-90D8-1312E6B57B7C}" type="presParOf" srcId="{340F7494-3579-4DBF-8D7A-75468EC06BBB}" destId="{25ADAE67-3B85-43AA-82E2-931B82C9585F}" srcOrd="11" destOrd="0" presId="urn:microsoft.com/office/officeart/2005/8/layout/radial4"/>
    <dgm:cxn modelId="{96181ECF-A9B1-4BF6-A886-E9440A6B850A}" type="presParOf" srcId="{340F7494-3579-4DBF-8D7A-75468EC06BBB}" destId="{0F294DFB-0C17-45D0-94E2-F0EDB34E77AA}" srcOrd="12" destOrd="0" presId="urn:microsoft.com/office/officeart/2005/8/layout/radial4"/>
    <dgm:cxn modelId="{D03A3969-E055-4ECD-A91B-612259CD8AB6}" type="presParOf" srcId="{340F7494-3579-4DBF-8D7A-75468EC06BBB}" destId="{67422B96-2D34-4971-8D11-54AFBB383FE0}" srcOrd="13" destOrd="0" presId="urn:microsoft.com/office/officeart/2005/8/layout/radial4"/>
    <dgm:cxn modelId="{DC707789-BA90-481C-A026-7A4224B0E926}" type="presParOf" srcId="{340F7494-3579-4DBF-8D7A-75468EC06BBB}" destId="{BBC8E16C-BEF9-4023-A01B-1BE1C44EAFA4}" srcOrd="14" destOrd="0" presId="urn:microsoft.com/office/officeart/2005/8/layout/radial4"/>
    <dgm:cxn modelId="{9DC96062-B395-4765-B318-A05B88E3F2C3}" type="presParOf" srcId="{340F7494-3579-4DBF-8D7A-75468EC06BBB}" destId="{3C8A7B2F-B8FC-4B06-91E3-FC4C63F490A8}" srcOrd="15" destOrd="0" presId="urn:microsoft.com/office/officeart/2005/8/layout/radial4"/>
    <dgm:cxn modelId="{FB5343D3-1488-4D52-BFE2-8F8C0CB32586}" type="presParOf" srcId="{340F7494-3579-4DBF-8D7A-75468EC06BBB}" destId="{C51CF8A7-32C6-4209-AE08-CE634EC22438}" srcOrd="16" destOrd="0" presId="urn:microsoft.com/office/officeart/2005/8/layout/radial4"/>
    <dgm:cxn modelId="{10FF230C-3611-4434-83D0-551360E6E0E3}" type="presParOf" srcId="{340F7494-3579-4DBF-8D7A-75468EC06BBB}" destId="{BE0DE64C-B9E8-4E71-8950-CCD748CCB6A3}" srcOrd="17" destOrd="0" presId="urn:microsoft.com/office/officeart/2005/8/layout/radial4"/>
    <dgm:cxn modelId="{9353B99C-9211-44FA-9FB7-C480C7A347C8}" type="presParOf" srcId="{340F7494-3579-4DBF-8D7A-75468EC06BBB}" destId="{427F085C-13AD-49A8-8C3C-15659D5CCBB4}" srcOrd="18" destOrd="0" presId="urn:microsoft.com/office/officeart/2005/8/layout/radial4"/>
    <dgm:cxn modelId="{DBC10AFB-977A-44B5-9921-F412F806AC71}" type="presParOf" srcId="{340F7494-3579-4DBF-8D7A-75468EC06BBB}" destId="{4E48B6AF-4886-4E08-86EF-E79BAAFCAF93}" srcOrd="19" destOrd="0" presId="urn:microsoft.com/office/officeart/2005/8/layout/radial4"/>
    <dgm:cxn modelId="{29200AE5-4C84-47C3-8A58-F64C2ECF6EB4}" type="presParOf" srcId="{340F7494-3579-4DBF-8D7A-75468EC06BBB}" destId="{49C2822F-F220-4057-84F9-58E6D8437AAD}" srcOrd="20" destOrd="0" presId="urn:microsoft.com/office/officeart/2005/8/layout/radial4"/>
    <dgm:cxn modelId="{5EF60274-923D-4089-B4F3-DE5C1EB32C40}" type="presParOf" srcId="{340F7494-3579-4DBF-8D7A-75468EC06BBB}" destId="{F87EB0C2-9672-4ABB-AACB-14B42A897B46}" srcOrd="21" destOrd="0" presId="urn:microsoft.com/office/officeart/2005/8/layout/radial4"/>
    <dgm:cxn modelId="{18E4A00C-8363-418F-8553-A26E0DE11A83}" type="presParOf" srcId="{340F7494-3579-4DBF-8D7A-75468EC06BBB}" destId="{EB4A8359-8E0E-41BF-A8D4-762B88DBD1C2}" srcOrd="22" destOrd="0" presId="urn:microsoft.com/office/officeart/2005/8/layout/radial4"/>
    <dgm:cxn modelId="{13EE038E-3C67-4B28-B261-51ECE6C2998B}" type="presParOf" srcId="{340F7494-3579-4DBF-8D7A-75468EC06BBB}" destId="{31AA7186-8724-499A-802B-47CEEF595A83}" srcOrd="23" destOrd="0" presId="urn:microsoft.com/office/officeart/2005/8/layout/radial4"/>
    <dgm:cxn modelId="{5BAA2C6F-35C1-4FCB-A2ED-4873D1EBF73D}" type="presParOf" srcId="{340F7494-3579-4DBF-8D7A-75468EC06BBB}" destId="{3FC1FE0D-BDDE-471C-830D-144D7C70C720}" srcOrd="24" destOrd="0" presId="urn:microsoft.com/office/officeart/2005/8/layout/radial4"/>
    <dgm:cxn modelId="{FE67F347-986B-4637-ABED-08BA0D73B658}" type="presParOf" srcId="{340F7494-3579-4DBF-8D7A-75468EC06BBB}" destId="{69C356C8-6A81-4E1B-8E25-3654A82FF96F}" srcOrd="25" destOrd="0" presId="urn:microsoft.com/office/officeart/2005/8/layout/radial4"/>
    <dgm:cxn modelId="{B648E809-3CFA-4F77-A8F3-B46C0C9ACC70}" type="presParOf" srcId="{340F7494-3579-4DBF-8D7A-75468EC06BBB}" destId="{46A59673-5D51-4B3F-86EE-DC75A45E1242}" srcOrd="2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F8F56-5859-4DC7-B85F-0CB608492B14}">
      <dsp:nvSpPr>
        <dsp:cNvPr id="0" name=""/>
        <dsp:cNvSpPr/>
      </dsp:nvSpPr>
      <dsp:spPr>
        <a:xfrm rot="5400000">
          <a:off x="5032387" y="-2156985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детей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1 361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воспитателей 138человек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94321"/>
        <a:ext cx="4964696" cy="488509"/>
      </dsp:txXfrm>
    </dsp:sp>
    <dsp:sp modelId="{2D224543-9C1D-4FB7-B826-0BFDF668E772}">
      <dsp:nvSpPr>
        <dsp:cNvPr id="0" name=""/>
        <dsp:cNvSpPr/>
      </dsp:nvSpPr>
      <dsp:spPr>
        <a:xfrm>
          <a:off x="0" y="224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Детские сады – 3 единицы</a:t>
          </a:r>
        </a:p>
      </dsp:txBody>
      <dsp:txXfrm>
        <a:off x="33034" y="33258"/>
        <a:ext cx="2741439" cy="610636"/>
      </dsp:txXfrm>
    </dsp:sp>
    <dsp:sp modelId="{B244DF9F-4AAD-416B-A0C0-EA385981104B}">
      <dsp:nvSpPr>
        <dsp:cNvPr id="0" name=""/>
        <dsp:cNvSpPr/>
      </dsp:nvSpPr>
      <dsp:spPr>
        <a:xfrm rot="5400000">
          <a:off x="5032387" y="-1446445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372193"/>
            <a:satOff val="685"/>
            <a:lumOff val="304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372193"/>
              <a:satOff val="685"/>
              <a:lumOff val="304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учащихся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3 381 человека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учителей 161 человека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804861"/>
        <a:ext cx="4964696" cy="488509"/>
      </dsp:txXfrm>
    </dsp:sp>
    <dsp:sp modelId="{455D743A-0017-47E2-AED1-649F196DA0B3}">
      <dsp:nvSpPr>
        <dsp:cNvPr id="0" name=""/>
        <dsp:cNvSpPr/>
      </dsp:nvSpPr>
      <dsp:spPr>
        <a:xfrm>
          <a:off x="0" y="710763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336683"/>
                <a:satOff val="-1610"/>
                <a:lumOff val="17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336683"/>
                <a:satOff val="-1610"/>
                <a:lumOff val="17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Школы общеобразовательные – 3 единицы</a:t>
          </a:r>
        </a:p>
      </dsp:txBody>
      <dsp:txXfrm>
        <a:off x="33034" y="743797"/>
        <a:ext cx="2741439" cy="610636"/>
      </dsp:txXfrm>
    </dsp:sp>
    <dsp:sp modelId="{3EB8A8F1-7BC3-4291-89BD-EDF234D86C41}">
      <dsp:nvSpPr>
        <dsp:cNvPr id="0" name=""/>
        <dsp:cNvSpPr/>
      </dsp:nvSpPr>
      <dsp:spPr>
        <a:xfrm rot="5400000">
          <a:off x="5032387" y="-735906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744386"/>
            <a:satOff val="1370"/>
            <a:lumOff val="607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744386"/>
              <a:satOff val="1370"/>
              <a:lumOff val="60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учащихся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2 127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1515400"/>
        <a:ext cx="4964696" cy="488509"/>
      </dsp:txXfrm>
    </dsp:sp>
    <dsp:sp modelId="{9C6B7B1B-D576-4EAF-B897-8C3745FBAE15}">
      <dsp:nvSpPr>
        <dsp:cNvPr id="0" name=""/>
        <dsp:cNvSpPr/>
      </dsp:nvSpPr>
      <dsp:spPr>
        <a:xfrm>
          <a:off x="0" y="1421303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673367"/>
                <a:satOff val="-3220"/>
                <a:lumOff val="352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673367"/>
                <a:satOff val="-3220"/>
                <a:lumOff val="352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 – 1 единица</a:t>
          </a:r>
        </a:p>
      </dsp:txBody>
      <dsp:txXfrm>
        <a:off x="33034" y="1454337"/>
        <a:ext cx="2741439" cy="610636"/>
      </dsp:txXfrm>
    </dsp:sp>
    <dsp:sp modelId="{E02C3AEF-4E58-4C28-BC6B-F6B21E980EAC}">
      <dsp:nvSpPr>
        <dsp:cNvPr id="0" name=""/>
        <dsp:cNvSpPr/>
      </dsp:nvSpPr>
      <dsp:spPr>
        <a:xfrm rot="5400000">
          <a:off x="5032387" y="-25366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1116579"/>
            <a:satOff val="2055"/>
            <a:lumOff val="91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116579"/>
              <a:satOff val="2055"/>
              <a:lumOff val="911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Больничных коек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единицы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врачей 72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2225940"/>
        <a:ext cx="4964696" cy="488509"/>
      </dsp:txXfrm>
    </dsp:sp>
    <dsp:sp modelId="{BACA3EF2-3B74-429D-8881-59D037EAEE3E}">
      <dsp:nvSpPr>
        <dsp:cNvPr id="0" name=""/>
        <dsp:cNvSpPr/>
      </dsp:nvSpPr>
      <dsp:spPr>
        <a:xfrm>
          <a:off x="0" y="2131843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1010050"/>
                <a:satOff val="-4830"/>
                <a:lumOff val="5294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010050"/>
                <a:satOff val="-4830"/>
                <a:lumOff val="529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Больницы, поликлиники – 2 единицы</a:t>
          </a:r>
        </a:p>
      </dsp:txBody>
      <dsp:txXfrm>
        <a:off x="33034" y="2164877"/>
        <a:ext cx="2741439" cy="610636"/>
      </dsp:txXfrm>
    </dsp:sp>
    <dsp:sp modelId="{5AB10840-7994-4B86-8ACC-FC547E878365}">
      <dsp:nvSpPr>
        <dsp:cNvPr id="0" name=""/>
        <dsp:cNvSpPr/>
      </dsp:nvSpPr>
      <dsp:spPr>
        <a:xfrm rot="5400000">
          <a:off x="5032387" y="685172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1488772"/>
            <a:satOff val="2741"/>
            <a:lumOff val="1214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488772"/>
              <a:satOff val="2741"/>
              <a:lumOff val="1214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мероприятий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283 единиц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клубных формирований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 единиц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2936479"/>
        <a:ext cx="4964696" cy="488509"/>
      </dsp:txXfrm>
    </dsp:sp>
    <dsp:sp modelId="{3863C4F6-D515-4C45-AB05-760DA55F7ED3}">
      <dsp:nvSpPr>
        <dsp:cNvPr id="0" name=""/>
        <dsp:cNvSpPr/>
      </dsp:nvSpPr>
      <dsp:spPr>
        <a:xfrm>
          <a:off x="0" y="2842382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1346734"/>
                <a:satOff val="-6440"/>
                <a:lumOff val="705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46734"/>
                <a:satOff val="-6440"/>
                <a:lumOff val="705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культурно-досугового типа – 1 единица</a:t>
          </a:r>
        </a:p>
      </dsp:txBody>
      <dsp:txXfrm>
        <a:off x="33034" y="2875416"/>
        <a:ext cx="2741439" cy="610636"/>
      </dsp:txXfrm>
    </dsp:sp>
    <dsp:sp modelId="{B7C6025D-74E4-413D-8AAF-A02A32DF6F39}">
      <dsp:nvSpPr>
        <dsp:cNvPr id="0" name=""/>
        <dsp:cNvSpPr/>
      </dsp:nvSpPr>
      <dsp:spPr>
        <a:xfrm rot="5400000">
          <a:off x="5032387" y="1395712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1860965"/>
            <a:satOff val="3426"/>
            <a:lumOff val="1518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860965"/>
              <a:satOff val="3426"/>
              <a:lumOff val="151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пользователей 4878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Книжный фонд 32 820 томов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3647019"/>
        <a:ext cx="4964696" cy="488509"/>
      </dsp:txXfrm>
    </dsp:sp>
    <dsp:sp modelId="{60BC5B08-417B-445B-8131-7F26A1F4A29C}">
      <dsp:nvSpPr>
        <dsp:cNvPr id="0" name=""/>
        <dsp:cNvSpPr/>
      </dsp:nvSpPr>
      <dsp:spPr>
        <a:xfrm>
          <a:off x="0" y="3552922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1683417"/>
                <a:satOff val="-8050"/>
                <a:lumOff val="8824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683417"/>
                <a:satOff val="-8050"/>
                <a:lumOff val="882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– 1 единица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34" y="3585956"/>
        <a:ext cx="2741439" cy="610636"/>
      </dsp:txXfrm>
    </dsp:sp>
    <dsp:sp modelId="{94B23BC9-147D-4E63-A367-D17B5E08A2E7}">
      <dsp:nvSpPr>
        <dsp:cNvPr id="0" name=""/>
        <dsp:cNvSpPr/>
      </dsp:nvSpPr>
      <dsp:spPr>
        <a:xfrm rot="5400000">
          <a:off x="5032387" y="2106252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2233158"/>
            <a:satOff val="4111"/>
            <a:lumOff val="182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2233158"/>
              <a:satOff val="4111"/>
              <a:lumOff val="1821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учащихся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466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преподавателей 24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4357559"/>
        <a:ext cx="4964696" cy="488509"/>
      </dsp:txXfrm>
    </dsp:sp>
    <dsp:sp modelId="{4F6C15E4-C003-466E-B3C0-35F38469B996}">
      <dsp:nvSpPr>
        <dsp:cNvPr id="0" name=""/>
        <dsp:cNvSpPr/>
      </dsp:nvSpPr>
      <dsp:spPr>
        <a:xfrm>
          <a:off x="0" y="4263461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2020100"/>
                <a:satOff val="-9660"/>
                <a:lumOff val="105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020100"/>
                <a:satOff val="-9660"/>
                <a:lumOff val="105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Детские школы искусств – 1 единица</a:t>
          </a:r>
        </a:p>
      </dsp:txBody>
      <dsp:txXfrm>
        <a:off x="33034" y="4296495"/>
        <a:ext cx="2741439" cy="610636"/>
      </dsp:txXfrm>
    </dsp:sp>
    <dsp:sp modelId="{22CB8770-E785-46C4-929F-3579DFA45711}">
      <dsp:nvSpPr>
        <dsp:cNvPr id="0" name=""/>
        <dsp:cNvSpPr/>
      </dsp:nvSpPr>
      <dsp:spPr>
        <a:xfrm rot="5400000">
          <a:off x="5032387" y="2816791"/>
          <a:ext cx="541363" cy="4991123"/>
        </a:xfrm>
        <a:prstGeom prst="round2SameRect">
          <a:avLst/>
        </a:prstGeom>
        <a:solidFill>
          <a:schemeClr val="accent5">
            <a:tint val="40000"/>
            <a:alpha val="90000"/>
            <a:hueOff val="2605351"/>
            <a:satOff val="4796"/>
            <a:lumOff val="2125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2605351"/>
              <a:satOff val="4796"/>
              <a:lumOff val="212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занимающихся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14 479 человек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мероприятий 69 единиц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7508" y="5068098"/>
        <a:ext cx="4964696" cy="488509"/>
      </dsp:txXfrm>
    </dsp:sp>
    <dsp:sp modelId="{5E93E20C-C676-4FCD-A3A7-42514B7AEA98}">
      <dsp:nvSpPr>
        <dsp:cNvPr id="0" name=""/>
        <dsp:cNvSpPr/>
      </dsp:nvSpPr>
      <dsp:spPr>
        <a:xfrm>
          <a:off x="0" y="4974001"/>
          <a:ext cx="2807507" cy="676704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учреждения – 1 единица</a:t>
          </a:r>
        </a:p>
      </dsp:txBody>
      <dsp:txXfrm>
        <a:off x="33034" y="5007035"/>
        <a:ext cx="2741439" cy="6106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46156-776C-4C93-96AE-8E6D65AC45CC}">
      <dsp:nvSpPr>
        <dsp:cNvPr id="0" name=""/>
        <dsp:cNvSpPr/>
      </dsp:nvSpPr>
      <dsp:spPr>
        <a:xfrm>
          <a:off x="3462310" y="2415"/>
          <a:ext cx="7501159" cy="49419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Осуществление внешнего муниципального финансового контроля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1 016 400,0 тыс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Осуществление внутреннего муниципального финансового контроля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385 647,8тыс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Реконструкция объектов инженерного обеспечения водоснабжения - «Водозаборное очистное сооружение 16000 м3/</a:t>
          </a:r>
          <a:r>
            <a:rPr lang="ru-RU" sz="1600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сут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Водоочистная станция 8000 м3/</a:t>
          </a:r>
          <a:r>
            <a:rPr lang="ru-RU" sz="1600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сут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Реконструкция станции обезжелезивания г.п. Фёдоровский» 565,7 тыс.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Содержание и организация деятельности единой дежурно-диспетчерской службы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3 011 927,0 тыс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в границах поселения водоотведения в части очистки сточных вод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287 032,95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Утверждение генеральных планов поселения, правил землепользования и застройки, утверждение подготовленной на основе генеральных планов поселения документации по планировке территории, выдачи разрешений на строительство…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339 427,2 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62310" y="620164"/>
        <a:ext cx="5647912" cy="3706493"/>
      </dsp:txXfrm>
    </dsp:sp>
    <dsp:sp modelId="{88041D85-233C-4F53-9CF0-0015E415ABF4}">
      <dsp:nvSpPr>
        <dsp:cNvPr id="0" name=""/>
        <dsp:cNvSpPr/>
      </dsp:nvSpPr>
      <dsp:spPr>
        <a:xfrm>
          <a:off x="1538462" y="2415"/>
          <a:ext cx="1923847" cy="49419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32376" y="96329"/>
        <a:ext cx="1736019" cy="47541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51CBD-035F-4E05-A65E-152472AB85BB}">
      <dsp:nvSpPr>
        <dsp:cNvPr id="0" name=""/>
        <dsp:cNvSpPr/>
      </dsp:nvSpPr>
      <dsp:spPr>
        <a:xfrm>
          <a:off x="53098" y="312948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30" t="16553" r="4130" b="16553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91B0DE9-DF00-433B-9FBC-DDB9E3E8619D}">
      <dsp:nvSpPr>
        <dsp:cNvPr id="0" name=""/>
        <dsp:cNvSpPr/>
      </dsp:nvSpPr>
      <dsp:spPr>
        <a:xfrm>
          <a:off x="229894" y="1727311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 087,3 тыс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94" y="1727311"/>
        <a:ext cx="1748309" cy="550030"/>
      </dsp:txXfrm>
    </dsp:sp>
    <dsp:sp modelId="{579C8D06-6913-4EB7-9D8C-565AD50BD454}">
      <dsp:nvSpPr>
        <dsp:cNvPr id="0" name=""/>
        <dsp:cNvSpPr/>
      </dsp:nvSpPr>
      <dsp:spPr>
        <a:xfrm>
          <a:off x="2213931" y="312948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97" t="9386" r="6997" b="9386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C5E52A7-DC10-4DCF-877A-E57C8E701FFC}">
      <dsp:nvSpPr>
        <dsp:cNvPr id="0" name=""/>
        <dsp:cNvSpPr/>
      </dsp:nvSpPr>
      <dsp:spPr>
        <a:xfrm>
          <a:off x="2390726" y="1727311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261865"/>
                <a:satOff val="-1252"/>
                <a:lumOff val="137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61865"/>
                <a:satOff val="-1252"/>
                <a:lumOff val="137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4 348,3 тыс.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0726" y="1727311"/>
        <a:ext cx="1748309" cy="550030"/>
      </dsp:txXfrm>
    </dsp:sp>
    <dsp:sp modelId="{1F33EF17-1232-4558-B7D1-6AC203808D74}">
      <dsp:nvSpPr>
        <dsp:cNvPr id="0" name=""/>
        <dsp:cNvSpPr/>
      </dsp:nvSpPr>
      <dsp:spPr>
        <a:xfrm>
          <a:off x="4374763" y="312948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19" t="6997" r="2219" b="6997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F296C59-072A-4F9D-B3C8-0B6ED7840231}">
      <dsp:nvSpPr>
        <dsp:cNvPr id="0" name=""/>
        <dsp:cNvSpPr/>
      </dsp:nvSpPr>
      <dsp:spPr>
        <a:xfrm>
          <a:off x="4551559" y="1727311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523730"/>
                <a:satOff val="-2504"/>
                <a:lumOff val="274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23730"/>
                <a:satOff val="-2504"/>
                <a:lumOff val="274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5 149,1 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1559" y="1727311"/>
        <a:ext cx="1748309" cy="550030"/>
      </dsp:txXfrm>
    </dsp:sp>
    <dsp:sp modelId="{EFAB65A1-4BFF-4C98-BA51-A389AF2E0570}">
      <dsp:nvSpPr>
        <dsp:cNvPr id="0" name=""/>
        <dsp:cNvSpPr/>
      </dsp:nvSpPr>
      <dsp:spPr>
        <a:xfrm>
          <a:off x="6535596" y="312948"/>
          <a:ext cx="1964393" cy="15715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B6861B-50FE-4929-B566-6181C9CDBF0B}">
      <dsp:nvSpPr>
        <dsp:cNvPr id="0" name=""/>
        <dsp:cNvSpPr/>
      </dsp:nvSpPr>
      <dsp:spPr>
        <a:xfrm>
          <a:off x="6712391" y="1727311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52 996,5 тыс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12391" y="1727311"/>
        <a:ext cx="1748309" cy="550030"/>
      </dsp:txXfrm>
    </dsp:sp>
    <dsp:sp modelId="{6207B236-74C7-4BA1-8F92-8052A58DBDD8}">
      <dsp:nvSpPr>
        <dsp:cNvPr id="0" name=""/>
        <dsp:cNvSpPr/>
      </dsp:nvSpPr>
      <dsp:spPr>
        <a:xfrm>
          <a:off x="8696428" y="312948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74" t="5624" r="2374" b="5624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9909E8-F6C5-4329-B309-2A84D07CC46B}">
      <dsp:nvSpPr>
        <dsp:cNvPr id="0" name=""/>
        <dsp:cNvSpPr/>
      </dsp:nvSpPr>
      <dsp:spPr>
        <a:xfrm>
          <a:off x="8873224" y="1727311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047459"/>
                <a:satOff val="-5009"/>
                <a:lumOff val="549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047459"/>
                <a:satOff val="-5009"/>
                <a:lumOff val="549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758 423,7 тыс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3224" y="1727311"/>
        <a:ext cx="1748309" cy="550030"/>
      </dsp:txXfrm>
    </dsp:sp>
    <dsp:sp modelId="{53F6D833-9989-4C11-B289-D832C0D40F25}">
      <dsp:nvSpPr>
        <dsp:cNvPr id="0" name=""/>
        <dsp:cNvSpPr/>
      </dsp:nvSpPr>
      <dsp:spPr>
        <a:xfrm>
          <a:off x="1053" y="2473780"/>
          <a:ext cx="1964393" cy="157151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A2A1EF7-0A9F-428B-8DF3-C3BFF367B20D}">
      <dsp:nvSpPr>
        <dsp:cNvPr id="0" name=""/>
        <dsp:cNvSpPr/>
      </dsp:nvSpPr>
      <dsp:spPr>
        <a:xfrm>
          <a:off x="177848" y="3888143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309324"/>
                <a:satOff val="-6261"/>
                <a:lumOff val="686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09324"/>
                <a:satOff val="-6261"/>
                <a:lumOff val="686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464,7 тыс. рублей 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848" y="3888143"/>
        <a:ext cx="1748309" cy="550030"/>
      </dsp:txXfrm>
    </dsp:sp>
    <dsp:sp modelId="{1344FB02-18F3-44FE-90A4-999475B7B7C4}">
      <dsp:nvSpPr>
        <dsp:cNvPr id="0" name=""/>
        <dsp:cNvSpPr/>
      </dsp:nvSpPr>
      <dsp:spPr>
        <a:xfrm>
          <a:off x="2161885" y="2473780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19" t="6997" r="10819" b="6997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959D25-ADD2-4073-9F3B-48028609144B}">
      <dsp:nvSpPr>
        <dsp:cNvPr id="0" name=""/>
        <dsp:cNvSpPr/>
      </dsp:nvSpPr>
      <dsp:spPr>
        <a:xfrm>
          <a:off x="2338681" y="3888143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Культура, кинематография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28 642,3 тыс.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8681" y="3888143"/>
        <a:ext cx="1748309" cy="550030"/>
      </dsp:txXfrm>
    </dsp:sp>
    <dsp:sp modelId="{F0AD947E-536C-4A36-AF9D-1EAEC1CC9B4D}">
      <dsp:nvSpPr>
        <dsp:cNvPr id="0" name=""/>
        <dsp:cNvSpPr/>
      </dsp:nvSpPr>
      <dsp:spPr>
        <a:xfrm>
          <a:off x="4322718" y="2473780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598" t="11775" r="15598" b="11775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6106D9-3BD9-4EAB-9746-ED48DBD1F87D}">
      <dsp:nvSpPr>
        <dsp:cNvPr id="0" name=""/>
        <dsp:cNvSpPr/>
      </dsp:nvSpPr>
      <dsp:spPr>
        <a:xfrm>
          <a:off x="4499513" y="3888143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833054"/>
                <a:satOff val="-8766"/>
                <a:lumOff val="960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833054"/>
                <a:satOff val="-8766"/>
                <a:lumOff val="960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      739,6 тыс.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9513" y="3888143"/>
        <a:ext cx="1748309" cy="550030"/>
      </dsp:txXfrm>
    </dsp:sp>
    <dsp:sp modelId="{447E3759-6DDC-4A31-AF92-A2E37B5FE452}">
      <dsp:nvSpPr>
        <dsp:cNvPr id="0" name=""/>
        <dsp:cNvSpPr/>
      </dsp:nvSpPr>
      <dsp:spPr>
        <a:xfrm>
          <a:off x="6483550" y="2473780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686" t="12970" r="13686" b="1297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EFA6A1-01EA-48E6-9713-DAC363C8F934}">
      <dsp:nvSpPr>
        <dsp:cNvPr id="0" name=""/>
        <dsp:cNvSpPr/>
      </dsp:nvSpPr>
      <dsp:spPr>
        <a:xfrm>
          <a:off x="6516967" y="3888143"/>
          <a:ext cx="2035067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2094919"/>
                <a:satOff val="-10018"/>
                <a:lumOff val="1098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094919"/>
                <a:satOff val="-10018"/>
                <a:lumOff val="1098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культура и спорт     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130 899,7 тыс</a:t>
          </a: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6967" y="3888143"/>
        <a:ext cx="2035067" cy="550030"/>
      </dsp:txXfrm>
    </dsp:sp>
    <dsp:sp modelId="{7340BA34-4F41-4C31-8F19-3E2179073B68}">
      <dsp:nvSpPr>
        <dsp:cNvPr id="0" name=""/>
        <dsp:cNvSpPr/>
      </dsp:nvSpPr>
      <dsp:spPr>
        <a:xfrm>
          <a:off x="8748474" y="2473780"/>
          <a:ext cx="1964393" cy="1571514"/>
        </a:xfrm>
        <a:prstGeom prst="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49" t="1926" r="5549" b="1926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6FA2F8-5A9A-4B1F-B94B-5FC801355A28}">
      <dsp:nvSpPr>
        <dsp:cNvPr id="0" name=""/>
        <dsp:cNvSpPr/>
      </dsp:nvSpPr>
      <dsp:spPr>
        <a:xfrm>
          <a:off x="8925269" y="3888143"/>
          <a:ext cx="1748309" cy="55003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общего характера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5 040,4 тыс. рублей</a:t>
          </a:r>
          <a:endParaRPr lang="ru-RU" sz="1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25269" y="3888143"/>
        <a:ext cx="1748309" cy="5500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0FD8-0E1B-46CD-AE46-1A9220255C01}">
      <dsp:nvSpPr>
        <dsp:cNvPr id="0" name=""/>
        <dsp:cNvSpPr/>
      </dsp:nvSpPr>
      <dsp:spPr>
        <a:xfrm>
          <a:off x="1455714" y="18980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физкультуры  и спорта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130 812,9 тыс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80083" y="214172"/>
        <a:ext cx="2613724" cy="783281"/>
      </dsp:txXfrm>
    </dsp:sp>
    <dsp:sp modelId="{0C3B67DC-CFEB-4596-B411-03806B1C37D2}">
      <dsp:nvSpPr>
        <dsp:cNvPr id="0" name=""/>
        <dsp:cNvSpPr/>
      </dsp:nvSpPr>
      <dsp:spPr>
        <a:xfrm>
          <a:off x="1344778" y="69622"/>
          <a:ext cx="582413" cy="8736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922EB49-3CE1-4D5E-9169-63B91F79A5F3}">
      <dsp:nvSpPr>
        <dsp:cNvPr id="0" name=""/>
        <dsp:cNvSpPr/>
      </dsp:nvSpPr>
      <dsp:spPr>
        <a:xfrm>
          <a:off x="4359078" y="18980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28 461,3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3447" y="214172"/>
        <a:ext cx="2613724" cy="783281"/>
      </dsp:txXfrm>
    </dsp:sp>
    <dsp:sp modelId="{970589F0-1B32-4D18-A699-222C63C712AF}">
      <dsp:nvSpPr>
        <dsp:cNvPr id="0" name=""/>
        <dsp:cNvSpPr/>
      </dsp:nvSpPr>
      <dsp:spPr>
        <a:xfrm>
          <a:off x="4248142" y="69622"/>
          <a:ext cx="582413" cy="8736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000" r="-91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628458-D2A1-4718-8759-97FB82485D02}">
      <dsp:nvSpPr>
        <dsp:cNvPr id="0" name=""/>
        <dsp:cNvSpPr/>
      </dsp:nvSpPr>
      <dsp:spPr>
        <a:xfrm>
          <a:off x="7262441" y="18980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Федоровского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464,7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286810" y="214172"/>
        <a:ext cx="2613724" cy="783281"/>
      </dsp:txXfrm>
    </dsp:sp>
    <dsp:sp modelId="{26BB3DD9-317E-4329-9B34-24EF0D9B843F}">
      <dsp:nvSpPr>
        <dsp:cNvPr id="0" name=""/>
        <dsp:cNvSpPr/>
      </dsp:nvSpPr>
      <dsp:spPr>
        <a:xfrm>
          <a:off x="7151505" y="69622"/>
          <a:ext cx="582413" cy="8736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972003-D37C-482C-9801-B7DB3E0C34FE}">
      <dsp:nvSpPr>
        <dsp:cNvPr id="0" name=""/>
        <dsp:cNvSpPr/>
      </dsp:nvSpPr>
      <dsp:spPr>
        <a:xfrm>
          <a:off x="1455714" y="123722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ЖКХ и повышение энергетической эффективности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89 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801,6 тыс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80083" y="1261592"/>
        <a:ext cx="2613724" cy="783281"/>
      </dsp:txXfrm>
    </dsp:sp>
    <dsp:sp modelId="{764CE2A2-B835-4A8D-A0E6-662E3A66D741}">
      <dsp:nvSpPr>
        <dsp:cNvPr id="0" name=""/>
        <dsp:cNvSpPr/>
      </dsp:nvSpPr>
      <dsp:spPr>
        <a:xfrm>
          <a:off x="1344778" y="1117042"/>
          <a:ext cx="582413" cy="8736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AEFB3D7-D375-48CE-99D1-3CFFB4B05A1B}">
      <dsp:nvSpPr>
        <dsp:cNvPr id="0" name=""/>
        <dsp:cNvSpPr/>
      </dsp:nvSpPr>
      <dsp:spPr>
        <a:xfrm>
          <a:off x="4359078" y="123722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дорожно-транспортного комплекса  52 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970,1 тыс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3447" y="1261592"/>
        <a:ext cx="2613724" cy="783281"/>
      </dsp:txXfrm>
    </dsp:sp>
    <dsp:sp modelId="{B7A7EA3B-3369-46D5-8B9C-496F00FBA4B4}">
      <dsp:nvSpPr>
        <dsp:cNvPr id="0" name=""/>
        <dsp:cNvSpPr/>
      </dsp:nvSpPr>
      <dsp:spPr>
        <a:xfrm>
          <a:off x="4248142" y="1117042"/>
          <a:ext cx="582413" cy="8736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49CC41-7EE5-47F3-8620-EA7C6259E2F4}">
      <dsp:nvSpPr>
        <dsp:cNvPr id="0" name=""/>
        <dsp:cNvSpPr/>
      </dsp:nvSpPr>
      <dsp:spPr>
        <a:xfrm>
          <a:off x="7262441" y="123722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20 164,2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286810" y="1261592"/>
        <a:ext cx="2613724" cy="783281"/>
      </dsp:txXfrm>
    </dsp:sp>
    <dsp:sp modelId="{B4A3524E-908F-48CB-A580-834D6BD31F15}">
      <dsp:nvSpPr>
        <dsp:cNvPr id="0" name=""/>
        <dsp:cNvSpPr/>
      </dsp:nvSpPr>
      <dsp:spPr>
        <a:xfrm>
          <a:off x="7151505" y="1117042"/>
          <a:ext cx="582413" cy="87362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355880-EE38-4B63-8D91-0EC28755ECBC}">
      <dsp:nvSpPr>
        <dsp:cNvPr id="0" name=""/>
        <dsp:cNvSpPr/>
      </dsp:nvSpPr>
      <dsp:spPr>
        <a:xfrm>
          <a:off x="1455714" y="228464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Безопасность в городском поселении Федоровский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4 149,9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80083" y="2309012"/>
        <a:ext cx="2613724" cy="783281"/>
      </dsp:txXfrm>
    </dsp:sp>
    <dsp:sp modelId="{4C147628-F460-4FD3-8F46-CC206E1F16FA}">
      <dsp:nvSpPr>
        <dsp:cNvPr id="0" name=""/>
        <dsp:cNvSpPr/>
      </dsp:nvSpPr>
      <dsp:spPr>
        <a:xfrm>
          <a:off x="1344778" y="2164462"/>
          <a:ext cx="582413" cy="8736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35D307-3346-4C1C-BB8C-35279371C4BB}">
      <dsp:nvSpPr>
        <dsp:cNvPr id="0" name=""/>
        <dsp:cNvSpPr/>
      </dsp:nvSpPr>
      <dsp:spPr>
        <a:xfrm>
          <a:off x="4359078" y="228464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муниципальными финансами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5 181,7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3447" y="2309012"/>
        <a:ext cx="2613724" cy="783281"/>
      </dsp:txXfrm>
    </dsp:sp>
    <dsp:sp modelId="{73AA11A8-934E-482F-8E58-5D3D78B6EF2B}">
      <dsp:nvSpPr>
        <dsp:cNvPr id="0" name=""/>
        <dsp:cNvSpPr/>
      </dsp:nvSpPr>
      <dsp:spPr>
        <a:xfrm>
          <a:off x="4248142" y="2164462"/>
          <a:ext cx="582413" cy="87362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FE2D1D-72CF-4E74-AF5E-756C47C5B6CC}">
      <dsp:nvSpPr>
        <dsp:cNvPr id="0" name=""/>
        <dsp:cNvSpPr/>
      </dsp:nvSpPr>
      <dsp:spPr>
        <a:xfrm>
          <a:off x="7262441" y="228464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муниципальным имуществом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45,7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286810" y="2309012"/>
        <a:ext cx="2613724" cy="783281"/>
      </dsp:txXfrm>
    </dsp:sp>
    <dsp:sp modelId="{C3D3E28F-E650-4E3B-8636-30599A9C8346}">
      <dsp:nvSpPr>
        <dsp:cNvPr id="0" name=""/>
        <dsp:cNvSpPr/>
      </dsp:nvSpPr>
      <dsp:spPr>
        <a:xfrm>
          <a:off x="7151505" y="2164462"/>
          <a:ext cx="582413" cy="8736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4DC52A-BB9D-4828-B31C-CB212F31FFF5}">
      <dsp:nvSpPr>
        <dsp:cNvPr id="0" name=""/>
        <dsp:cNvSpPr/>
      </dsp:nvSpPr>
      <dsp:spPr>
        <a:xfrm>
          <a:off x="1455714" y="333206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Муниципальное управление и гражданское общество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90 514,2 тыс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80083" y="3356432"/>
        <a:ext cx="2613724" cy="783281"/>
      </dsp:txXfrm>
    </dsp:sp>
    <dsp:sp modelId="{ACFEC1CB-FFC6-4DD5-AB32-DB62D3FBD67F}">
      <dsp:nvSpPr>
        <dsp:cNvPr id="0" name=""/>
        <dsp:cNvSpPr/>
      </dsp:nvSpPr>
      <dsp:spPr>
        <a:xfrm>
          <a:off x="1344778" y="3211883"/>
          <a:ext cx="582413" cy="87362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4C71846-6E68-4B4F-8EDB-3E498F749185}">
      <dsp:nvSpPr>
        <dsp:cNvPr id="0" name=""/>
        <dsp:cNvSpPr/>
      </dsp:nvSpPr>
      <dsp:spPr>
        <a:xfrm>
          <a:off x="4359078" y="333206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комфортной среды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 тыс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3447" y="3356432"/>
        <a:ext cx="2613724" cy="783281"/>
      </dsp:txXfrm>
    </dsp:sp>
    <dsp:sp modelId="{07A1F1EF-CBE9-4C01-8B57-214099EDE927}">
      <dsp:nvSpPr>
        <dsp:cNvPr id="0" name=""/>
        <dsp:cNvSpPr/>
      </dsp:nvSpPr>
      <dsp:spPr>
        <a:xfrm>
          <a:off x="4248142" y="3211883"/>
          <a:ext cx="582413" cy="87362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1000" r="-141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CD6C9A-EA97-4D5C-A4B7-B11021997566}">
      <dsp:nvSpPr>
        <dsp:cNvPr id="0" name=""/>
        <dsp:cNvSpPr/>
      </dsp:nvSpPr>
      <dsp:spPr>
        <a:xfrm>
          <a:off x="7262441" y="333206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Создание условий для экономического развития</a:t>
          </a:r>
          <a:b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25,0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286810" y="3356432"/>
        <a:ext cx="2613724" cy="783281"/>
      </dsp:txXfrm>
    </dsp:sp>
    <dsp:sp modelId="{284D27AB-975A-40F9-8F3D-37888DF76FE1}">
      <dsp:nvSpPr>
        <dsp:cNvPr id="0" name=""/>
        <dsp:cNvSpPr/>
      </dsp:nvSpPr>
      <dsp:spPr>
        <a:xfrm>
          <a:off x="7151505" y="3211883"/>
          <a:ext cx="582413" cy="873620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000" r="-122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C73B2D0-4883-4153-A512-5F4656F97899}">
      <dsp:nvSpPr>
        <dsp:cNvPr id="0" name=""/>
        <dsp:cNvSpPr/>
      </dsp:nvSpPr>
      <dsp:spPr>
        <a:xfrm>
          <a:off x="2907396" y="437948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реализации прав граждан на улучшение жилищных условий </a:t>
          </a:r>
          <a:b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648 720,7 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31765" y="4403852"/>
        <a:ext cx="2613724" cy="783281"/>
      </dsp:txXfrm>
    </dsp:sp>
    <dsp:sp modelId="{DEC9DD35-0ECE-427B-8B44-BB11AC175418}">
      <dsp:nvSpPr>
        <dsp:cNvPr id="0" name=""/>
        <dsp:cNvSpPr/>
      </dsp:nvSpPr>
      <dsp:spPr>
        <a:xfrm>
          <a:off x="2796460" y="4259303"/>
          <a:ext cx="582413" cy="87362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000" r="-89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82C2EF-035F-43C8-AEE2-5D8C0E36F8BE}">
      <dsp:nvSpPr>
        <dsp:cNvPr id="0" name=""/>
        <dsp:cNvSpPr/>
      </dsp:nvSpPr>
      <dsp:spPr>
        <a:xfrm>
          <a:off x="5810760" y="4379483"/>
          <a:ext cx="2662462" cy="832019"/>
        </a:xfrm>
        <a:prstGeom prst="roundRect">
          <a:avLst>
            <a:gd name="adj" fmla="val 10000"/>
          </a:avLst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55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Укрепление межнационального и межконфессионального согласия, профилактика экстремизма </a:t>
          </a:r>
          <a:b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267,8 </a:t>
          </a:r>
          <a:r>
            <a:rPr lang="ru-RU" sz="100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тыс. рублей</a:t>
          </a:r>
          <a:endParaRPr lang="ru-RU" sz="1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35129" y="4403852"/>
        <a:ext cx="2613724" cy="783281"/>
      </dsp:txXfrm>
    </dsp:sp>
    <dsp:sp modelId="{D074DB24-CF28-477F-BF7A-1B491004554E}">
      <dsp:nvSpPr>
        <dsp:cNvPr id="0" name=""/>
        <dsp:cNvSpPr/>
      </dsp:nvSpPr>
      <dsp:spPr>
        <a:xfrm>
          <a:off x="5699824" y="4259303"/>
          <a:ext cx="582413" cy="873620"/>
        </a:xfrm>
        <a:prstGeom prst="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000" r="-118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C0B5B-5DC4-4DE6-BE5B-43B685ACA2DC}">
      <dsp:nvSpPr>
        <dsp:cNvPr id="0" name=""/>
        <dsp:cNvSpPr/>
      </dsp:nvSpPr>
      <dsp:spPr>
        <a:xfrm>
          <a:off x="0" y="225772"/>
          <a:ext cx="1190418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3897" tIns="249936" rIns="923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культуры, школьного спорта и массового спорта в городском поселении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инфраструктуры и повышение эффективности муниципального управления в сфере физической культуры и спорта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5772"/>
        <a:ext cx="11904189" cy="680400"/>
      </dsp:txXfrm>
    </dsp:sp>
    <dsp:sp modelId="{A8FEB963-FF74-496B-A8AC-F5D55106E100}">
      <dsp:nvSpPr>
        <dsp:cNvPr id="0" name=""/>
        <dsp:cNvSpPr/>
      </dsp:nvSpPr>
      <dsp:spPr>
        <a:xfrm>
          <a:off x="595209" y="48652"/>
          <a:ext cx="8332932" cy="3542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965" tIns="0" rIns="31496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02" y="65945"/>
        <a:ext cx="8298346" cy="319654"/>
      </dsp:txXfrm>
    </dsp:sp>
    <dsp:sp modelId="{0620085B-00BC-42A2-924F-BEB9712FEC22}">
      <dsp:nvSpPr>
        <dsp:cNvPr id="0" name=""/>
        <dsp:cNvSpPr/>
      </dsp:nvSpPr>
      <dsp:spPr>
        <a:xfrm>
          <a:off x="0" y="1148092"/>
          <a:ext cx="11904189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3897" tIns="249936" rIns="923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сферы физической культуры и спорта в городском поселении Федоровский, направленной на улучшение здоровья населения, повышение уровня и качества жизни жителей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условий, ориентирующих граждан на здоровый образ жизни, в том числе на занятия физической культурой и спортом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8092"/>
        <a:ext cx="11904189" cy="850500"/>
      </dsp:txXfrm>
    </dsp:sp>
    <dsp:sp modelId="{77A44127-BE2E-48D3-AF20-3B5D14FC4E24}">
      <dsp:nvSpPr>
        <dsp:cNvPr id="0" name=""/>
        <dsp:cNvSpPr/>
      </dsp:nvSpPr>
      <dsp:spPr>
        <a:xfrm>
          <a:off x="595209" y="970972"/>
          <a:ext cx="8332932" cy="35424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965" tIns="0" rIns="31496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02" y="988265"/>
        <a:ext cx="8298346" cy="319654"/>
      </dsp:txXfrm>
    </dsp:sp>
    <dsp:sp modelId="{3C9ED0A8-C787-4F25-9481-91A8604D09C4}">
      <dsp:nvSpPr>
        <dsp:cNvPr id="0" name=""/>
        <dsp:cNvSpPr/>
      </dsp:nvSpPr>
      <dsp:spPr>
        <a:xfrm>
          <a:off x="0" y="2240513"/>
          <a:ext cx="11904189" cy="100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3897" tIns="249936" rIns="923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физкультурно - спортивной активности населения городского поселения Федоровский, привлечение его к систематическим занятиям физкультурой и спортом, формирование устойчивой потребности в здоровом образе жизни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укрепления здоровья населения городского поселения Федоровский и информационно-пропагандистское обеспечение сферы физической культуры и спорта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40513"/>
        <a:ext cx="11904189" cy="1001700"/>
      </dsp:txXfrm>
    </dsp:sp>
    <dsp:sp modelId="{B4580941-6C85-4BF0-B5E6-107371812CEB}">
      <dsp:nvSpPr>
        <dsp:cNvPr id="0" name=""/>
        <dsp:cNvSpPr/>
      </dsp:nvSpPr>
      <dsp:spPr>
        <a:xfrm>
          <a:off x="595209" y="2063392"/>
          <a:ext cx="8332932" cy="35424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965" tIns="0" rIns="31496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02" y="2080685"/>
        <a:ext cx="8298346" cy="319654"/>
      </dsp:txXfrm>
    </dsp:sp>
    <dsp:sp modelId="{137D610C-2DE7-4146-8E1E-2B14281A48BA}">
      <dsp:nvSpPr>
        <dsp:cNvPr id="0" name=""/>
        <dsp:cNvSpPr/>
      </dsp:nvSpPr>
      <dsp:spPr>
        <a:xfrm>
          <a:off x="0" y="3484133"/>
          <a:ext cx="11904189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3897" tIns="249936" rIns="923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Охват населения, регулярно занимающегося физической культурой и спортом до 30% от общей численности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84133"/>
        <a:ext cx="11904189" cy="500850"/>
      </dsp:txXfrm>
    </dsp:sp>
    <dsp:sp modelId="{19BF19FD-4DE2-4FF3-8E54-B5A5155C5A1A}">
      <dsp:nvSpPr>
        <dsp:cNvPr id="0" name=""/>
        <dsp:cNvSpPr/>
      </dsp:nvSpPr>
      <dsp:spPr>
        <a:xfrm>
          <a:off x="595209" y="3307013"/>
          <a:ext cx="8332932" cy="35424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965" tIns="0" rIns="31496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02" y="3324306"/>
        <a:ext cx="8298346" cy="319654"/>
      </dsp:txXfrm>
    </dsp:sp>
    <dsp:sp modelId="{BC0E9E4A-E17A-45D6-8A76-B78E4F1D4C4B}">
      <dsp:nvSpPr>
        <dsp:cNvPr id="0" name=""/>
        <dsp:cNvSpPr/>
      </dsp:nvSpPr>
      <dsp:spPr>
        <a:xfrm>
          <a:off x="0" y="4226903"/>
          <a:ext cx="1190418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3897" tIns="249936" rIns="923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населения, регулярно занимающегося физической культурой и спортом 63,7%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 , дополнительно привлеченных к систематическим занятиям физической культурой и спортом 150 человек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26903"/>
        <a:ext cx="11904189" cy="680400"/>
      </dsp:txXfrm>
    </dsp:sp>
    <dsp:sp modelId="{C21F3289-FC02-4FA0-A746-7B7DAE0FE139}">
      <dsp:nvSpPr>
        <dsp:cNvPr id="0" name=""/>
        <dsp:cNvSpPr/>
      </dsp:nvSpPr>
      <dsp:spPr>
        <a:xfrm>
          <a:off x="595209" y="4049782"/>
          <a:ext cx="8332932" cy="35424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965" tIns="0" rIns="31496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02" y="4067075"/>
        <a:ext cx="8298346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60F7C-1F99-4F81-B794-0E269323C09A}">
      <dsp:nvSpPr>
        <dsp:cNvPr id="0" name=""/>
        <dsp:cNvSpPr/>
      </dsp:nvSpPr>
      <dsp:spPr>
        <a:xfrm>
          <a:off x="0" y="176740"/>
          <a:ext cx="11778865" cy="1004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171" tIns="229108" rIns="91417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современных условий для информационно-библиотечного обслуживания населения городского поселения Федоровский и развития музейного дела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многообразия культурно-досуговой деятельности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управления культурой в городском поселении Федоровский и создание благоприятных условий для развития туризма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6740"/>
        <a:ext cx="11778865" cy="1004850"/>
      </dsp:txXfrm>
    </dsp:sp>
    <dsp:sp modelId="{9310C5BA-ACCB-4BC9-9F50-6668F549BD63}">
      <dsp:nvSpPr>
        <dsp:cNvPr id="0" name=""/>
        <dsp:cNvSpPr/>
      </dsp:nvSpPr>
      <dsp:spPr>
        <a:xfrm>
          <a:off x="588943" y="14380"/>
          <a:ext cx="8245205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649" tIns="0" rIns="311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95" y="30232"/>
        <a:ext cx="8213501" cy="293016"/>
      </dsp:txXfrm>
    </dsp:sp>
    <dsp:sp modelId="{62852161-CA6A-4580-9219-25D9D825602D}">
      <dsp:nvSpPr>
        <dsp:cNvPr id="0" name=""/>
        <dsp:cNvSpPr/>
      </dsp:nvSpPr>
      <dsp:spPr>
        <a:xfrm>
          <a:off x="0" y="1403351"/>
          <a:ext cx="11778865" cy="848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171" tIns="229108" rIns="91417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прав граждан на доступ  к культурным ценностям и информационным ресурсам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свободы творчества и прав граждан на участие в культурной жизни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въездного туризма в городском поселении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3351"/>
        <a:ext cx="11778865" cy="848925"/>
      </dsp:txXfrm>
    </dsp:sp>
    <dsp:sp modelId="{C6D0256C-3726-41AD-9EAE-F9FA1037C116}">
      <dsp:nvSpPr>
        <dsp:cNvPr id="0" name=""/>
        <dsp:cNvSpPr/>
      </dsp:nvSpPr>
      <dsp:spPr>
        <a:xfrm>
          <a:off x="588943" y="1240991"/>
          <a:ext cx="8245205" cy="32472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649" tIns="0" rIns="311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95" y="1256843"/>
        <a:ext cx="8213501" cy="293016"/>
      </dsp:txXfrm>
    </dsp:sp>
    <dsp:sp modelId="{FBFEF4F8-DBC6-4C17-BDF5-17ED6622ECF5}">
      <dsp:nvSpPr>
        <dsp:cNvPr id="0" name=""/>
        <dsp:cNvSpPr/>
      </dsp:nvSpPr>
      <dsp:spPr>
        <a:xfrm>
          <a:off x="0" y="2474036"/>
          <a:ext cx="11778865" cy="1004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171" tIns="229108" rIns="91417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современных условий для информационно-библиотечного обслуживания населения городского поселения Федоровский и развития музейного дела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прав граждан на участие в культурной жизни, реализация творческого потенциала жителей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 в отрасли культура. Создание благоприятных условий для развития туризма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74036"/>
        <a:ext cx="11778865" cy="1004850"/>
      </dsp:txXfrm>
    </dsp:sp>
    <dsp:sp modelId="{F010CD45-3286-4254-A0D8-EAADDD09CE15}">
      <dsp:nvSpPr>
        <dsp:cNvPr id="0" name=""/>
        <dsp:cNvSpPr/>
      </dsp:nvSpPr>
      <dsp:spPr>
        <a:xfrm>
          <a:off x="588943" y="2311676"/>
          <a:ext cx="8245205" cy="32472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649" tIns="0" rIns="311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95" y="2327528"/>
        <a:ext cx="8213501" cy="293016"/>
      </dsp:txXfrm>
    </dsp:sp>
    <dsp:sp modelId="{2906277F-DAAE-410C-B026-77B80A1FC694}">
      <dsp:nvSpPr>
        <dsp:cNvPr id="0" name=""/>
        <dsp:cNvSpPr/>
      </dsp:nvSpPr>
      <dsp:spPr>
        <a:xfrm>
          <a:off x="0" y="3700646"/>
          <a:ext cx="11778865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171" tIns="229108" rIns="91417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зарегистрированных пользователей библиотеки – 15,5%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граждан, занимающихся в клубных формированиях-до 385 чел.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700646"/>
        <a:ext cx="11778865" cy="658349"/>
      </dsp:txXfrm>
    </dsp:sp>
    <dsp:sp modelId="{A2B95627-BDB8-4E38-8758-686470835AA7}">
      <dsp:nvSpPr>
        <dsp:cNvPr id="0" name=""/>
        <dsp:cNvSpPr/>
      </dsp:nvSpPr>
      <dsp:spPr>
        <a:xfrm>
          <a:off x="588943" y="3538286"/>
          <a:ext cx="8245205" cy="32472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649" tIns="0" rIns="311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95" y="3554138"/>
        <a:ext cx="8213501" cy="293016"/>
      </dsp:txXfrm>
    </dsp:sp>
    <dsp:sp modelId="{2C16B25F-2B25-44BD-B7D5-6C95467A7E82}">
      <dsp:nvSpPr>
        <dsp:cNvPr id="0" name=""/>
        <dsp:cNvSpPr/>
      </dsp:nvSpPr>
      <dsp:spPr>
        <a:xfrm>
          <a:off x="0" y="4580756"/>
          <a:ext cx="11778865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171" tIns="229108" rIns="91417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зарегистрированных пользователей библиотеки 19,7%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граждан, занимающихся в клубных формированиях 727 человек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80756"/>
        <a:ext cx="11778865" cy="658349"/>
      </dsp:txXfrm>
    </dsp:sp>
    <dsp:sp modelId="{BD4B9DEC-C867-400A-B43B-814472C4492F}">
      <dsp:nvSpPr>
        <dsp:cNvPr id="0" name=""/>
        <dsp:cNvSpPr/>
      </dsp:nvSpPr>
      <dsp:spPr>
        <a:xfrm>
          <a:off x="588943" y="4418396"/>
          <a:ext cx="8245205" cy="32472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649" tIns="0" rIns="311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95" y="4434248"/>
        <a:ext cx="8213501" cy="2930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16B21-96C8-4A7D-B365-C1432A4C978D}">
      <dsp:nvSpPr>
        <dsp:cNvPr id="0" name=""/>
        <dsp:cNvSpPr/>
      </dsp:nvSpPr>
      <dsp:spPr>
        <a:xfrm>
          <a:off x="0" y="176065"/>
          <a:ext cx="11892262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2972" tIns="124968" rIns="92297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Коммунальная инфраструктура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Жилищный фонд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Энергосбережение и повышение энергетической эффективности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6065"/>
        <a:ext cx="11892262" cy="737100"/>
      </dsp:txXfrm>
    </dsp:sp>
    <dsp:sp modelId="{C34BEE55-3623-425B-988A-B781752BF487}">
      <dsp:nvSpPr>
        <dsp:cNvPr id="0" name=""/>
        <dsp:cNvSpPr/>
      </dsp:nvSpPr>
      <dsp:spPr>
        <a:xfrm>
          <a:off x="594613" y="87505"/>
          <a:ext cx="8324584" cy="177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649" tIns="0" rIns="314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259" y="96151"/>
        <a:ext cx="8307292" cy="159828"/>
      </dsp:txXfrm>
    </dsp:sp>
    <dsp:sp modelId="{64763CCF-E308-4AA8-8F2F-338483B19BD2}">
      <dsp:nvSpPr>
        <dsp:cNvPr id="0" name=""/>
        <dsp:cNvSpPr/>
      </dsp:nvSpPr>
      <dsp:spPr>
        <a:xfrm>
          <a:off x="0" y="1034125"/>
          <a:ext cx="11892262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2972" tIns="124968" rIns="92297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благоприятных условий для повышения эффективности деятельности и устойчивого развития жилищно-коммунального комплекса в муниципальном образовании городское поселение Федоровский, повышение качества и надёжности предоставления жилищно-коммунальных услуг, повышение энергетической эффективности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34125"/>
        <a:ext cx="11892262" cy="699300"/>
      </dsp:txXfrm>
    </dsp:sp>
    <dsp:sp modelId="{C2DFCF51-E3C9-403E-8D8C-888B084D5472}">
      <dsp:nvSpPr>
        <dsp:cNvPr id="0" name=""/>
        <dsp:cNvSpPr/>
      </dsp:nvSpPr>
      <dsp:spPr>
        <a:xfrm>
          <a:off x="594613" y="945565"/>
          <a:ext cx="8324584" cy="17712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649" tIns="0" rIns="314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259" y="954211"/>
        <a:ext cx="8307292" cy="159828"/>
      </dsp:txXfrm>
    </dsp:sp>
    <dsp:sp modelId="{4BC9E7D4-AE1B-4EB7-8827-58F2080C67D3}">
      <dsp:nvSpPr>
        <dsp:cNvPr id="0" name=""/>
        <dsp:cNvSpPr/>
      </dsp:nvSpPr>
      <dsp:spPr>
        <a:xfrm>
          <a:off x="0" y="1854385"/>
          <a:ext cx="11892262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2972" tIns="124968" rIns="92297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коммунального комплекса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качества и надежности поставляемых коммунальных ресурсов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и содержания общего имущества многоквартирных домов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энергосбережения и повышение энергоэффективности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54385"/>
        <a:ext cx="11892262" cy="926100"/>
      </dsp:txXfrm>
    </dsp:sp>
    <dsp:sp modelId="{5510B642-20E5-4B15-A1FD-F348C06D185B}">
      <dsp:nvSpPr>
        <dsp:cNvPr id="0" name=""/>
        <dsp:cNvSpPr/>
      </dsp:nvSpPr>
      <dsp:spPr>
        <a:xfrm>
          <a:off x="594613" y="1765825"/>
          <a:ext cx="8324584" cy="17712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649" tIns="0" rIns="314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259" y="1774471"/>
        <a:ext cx="8307292" cy="159828"/>
      </dsp:txXfrm>
    </dsp:sp>
    <dsp:sp modelId="{66093E01-30A6-4C00-8FE8-414E1E053AD8}">
      <dsp:nvSpPr>
        <dsp:cNvPr id="0" name=""/>
        <dsp:cNvSpPr/>
      </dsp:nvSpPr>
      <dsp:spPr>
        <a:xfrm>
          <a:off x="0" y="2901446"/>
          <a:ext cx="1189226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2972" tIns="124968" rIns="92297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площади жилищного фонда, обеспеченного всеми видами благоустройства, в общей площади жилищного фонда городского поселения Федоровский,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предоставленными жилищно-коммунальными услугами, не менее 70%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 обеспечение деятельности сферы жилищно-коммунального комплекса,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01446"/>
        <a:ext cx="11892262" cy="907200"/>
      </dsp:txXfrm>
    </dsp:sp>
    <dsp:sp modelId="{015AE357-8407-47C1-AAEF-7236A5730510}">
      <dsp:nvSpPr>
        <dsp:cNvPr id="0" name=""/>
        <dsp:cNvSpPr/>
      </dsp:nvSpPr>
      <dsp:spPr>
        <a:xfrm>
          <a:off x="594613" y="2812885"/>
          <a:ext cx="8324584" cy="17712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649" tIns="0" rIns="314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259" y="2821531"/>
        <a:ext cx="8307292" cy="159828"/>
      </dsp:txXfrm>
    </dsp:sp>
    <dsp:sp modelId="{532F9826-E51C-4AE6-A50B-4F3EA4E50A70}">
      <dsp:nvSpPr>
        <dsp:cNvPr id="0" name=""/>
        <dsp:cNvSpPr/>
      </dsp:nvSpPr>
      <dsp:spPr>
        <a:xfrm>
          <a:off x="0" y="3929606"/>
          <a:ext cx="11892262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2972" tIns="124968" rIns="92297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площади жилищного фонда, обеспеченного всеми видами благоустройства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предоставленными жилищно-коммунальными услугами 70%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 обеспечение деятельности сферы жилищно-коммунального комплекса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29606"/>
        <a:ext cx="11892262" cy="737100"/>
      </dsp:txXfrm>
    </dsp:sp>
    <dsp:sp modelId="{3635F694-356E-4194-9630-ABB744134A30}">
      <dsp:nvSpPr>
        <dsp:cNvPr id="0" name=""/>
        <dsp:cNvSpPr/>
      </dsp:nvSpPr>
      <dsp:spPr>
        <a:xfrm>
          <a:off x="594613" y="3841046"/>
          <a:ext cx="8324584" cy="17712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4649" tIns="0" rIns="31464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259" y="3849692"/>
        <a:ext cx="8307292" cy="1598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391BC-4A93-4004-A11D-8D1D3AA17AD5}">
      <dsp:nvSpPr>
        <dsp:cNvPr id="0" name=""/>
        <dsp:cNvSpPr/>
      </dsp:nvSpPr>
      <dsp:spPr>
        <a:xfrm>
          <a:off x="0" y="259881"/>
          <a:ext cx="11688616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166" tIns="229108" rIns="90716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дорожной деятельности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транспортного обслуживания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9881"/>
        <a:ext cx="11688616" cy="658349"/>
      </dsp:txXfrm>
    </dsp:sp>
    <dsp:sp modelId="{29DDBB42-BC54-40B3-8F20-755A21F1EF13}">
      <dsp:nvSpPr>
        <dsp:cNvPr id="0" name=""/>
        <dsp:cNvSpPr/>
      </dsp:nvSpPr>
      <dsp:spPr>
        <a:xfrm>
          <a:off x="584430" y="97521"/>
          <a:ext cx="8182031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61" tIns="0" rIns="30926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282" y="113373"/>
        <a:ext cx="8150327" cy="293016"/>
      </dsp:txXfrm>
    </dsp:sp>
    <dsp:sp modelId="{88240014-F674-4DDC-B672-DF9D8D943E70}">
      <dsp:nvSpPr>
        <dsp:cNvPr id="0" name=""/>
        <dsp:cNvSpPr/>
      </dsp:nvSpPr>
      <dsp:spPr>
        <a:xfrm>
          <a:off x="0" y="1139991"/>
          <a:ext cx="11688616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166" tIns="229108" rIns="90716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дорожно-транспортного комплекса, обеспечивающего повышение доступности и безопасности дорожного движения и транспортного обслуживания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39991"/>
        <a:ext cx="11688616" cy="641024"/>
      </dsp:txXfrm>
    </dsp:sp>
    <dsp:sp modelId="{E5F774AB-C969-4636-98D8-A70EC6F6B110}">
      <dsp:nvSpPr>
        <dsp:cNvPr id="0" name=""/>
        <dsp:cNvSpPr/>
      </dsp:nvSpPr>
      <dsp:spPr>
        <a:xfrm>
          <a:off x="584430" y="977631"/>
          <a:ext cx="8182031" cy="32472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61" tIns="0" rIns="30926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282" y="993483"/>
        <a:ext cx="8150327" cy="293016"/>
      </dsp:txXfrm>
    </dsp:sp>
    <dsp:sp modelId="{964AD543-64C5-481B-8439-A8D037EE9BD8}">
      <dsp:nvSpPr>
        <dsp:cNvPr id="0" name=""/>
        <dsp:cNvSpPr/>
      </dsp:nvSpPr>
      <dsp:spPr>
        <a:xfrm>
          <a:off x="0" y="2002776"/>
          <a:ext cx="11688616" cy="1004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166" tIns="229108" rIns="90716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надежности и безопасности дорожного движения по автомобильным дорогам местного значения.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ремонта, капитального ремонта дворовых территорий многоквартирных домов, проездов к дворовым территориям многоквартирных домов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и повышение качества транспортного обслуживания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02776"/>
        <a:ext cx="11688616" cy="1004850"/>
      </dsp:txXfrm>
    </dsp:sp>
    <dsp:sp modelId="{744C054A-0527-4912-82C0-2D375421E06D}">
      <dsp:nvSpPr>
        <dsp:cNvPr id="0" name=""/>
        <dsp:cNvSpPr/>
      </dsp:nvSpPr>
      <dsp:spPr>
        <a:xfrm>
          <a:off x="584430" y="1840416"/>
          <a:ext cx="8182031" cy="32472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61" tIns="0" rIns="30926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282" y="1856268"/>
        <a:ext cx="8150327" cy="293016"/>
      </dsp:txXfrm>
    </dsp:sp>
    <dsp:sp modelId="{C1288CCC-0586-4A54-9095-848898FE4A28}">
      <dsp:nvSpPr>
        <dsp:cNvPr id="0" name=""/>
        <dsp:cNvSpPr/>
      </dsp:nvSpPr>
      <dsp:spPr>
        <a:xfrm>
          <a:off x="0" y="3229386"/>
          <a:ext cx="11688616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166" tIns="229108" rIns="90716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автомобильных дорог местного значения на уровне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и увеличение объемов пассажирских перевозок до 106%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29386"/>
        <a:ext cx="11688616" cy="658349"/>
      </dsp:txXfrm>
    </dsp:sp>
    <dsp:sp modelId="{3C454438-4214-4906-B0C8-314A0CF1B7E2}">
      <dsp:nvSpPr>
        <dsp:cNvPr id="0" name=""/>
        <dsp:cNvSpPr/>
      </dsp:nvSpPr>
      <dsp:spPr>
        <a:xfrm>
          <a:off x="584430" y="3067026"/>
          <a:ext cx="8182031" cy="32472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61" tIns="0" rIns="30926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282" y="3082878"/>
        <a:ext cx="8150327" cy="293016"/>
      </dsp:txXfrm>
    </dsp:sp>
    <dsp:sp modelId="{71C19B28-579F-44BC-A754-62AF148FF2FF}">
      <dsp:nvSpPr>
        <dsp:cNvPr id="0" name=""/>
        <dsp:cNvSpPr/>
      </dsp:nvSpPr>
      <dsp:spPr>
        <a:xfrm>
          <a:off x="0" y="4109496"/>
          <a:ext cx="11688616" cy="8142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166" tIns="229108" rIns="90716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сохранности автомобильных дорог общего пользования, на которых показатели их транспортно-эксплуатационного состояния соответствуют требованиям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транспортного обслуживания населения 99,3%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09496"/>
        <a:ext cx="11688616" cy="814274"/>
      </dsp:txXfrm>
    </dsp:sp>
    <dsp:sp modelId="{99A8AD2A-A2D8-4AB7-8923-A93D8911AAD0}">
      <dsp:nvSpPr>
        <dsp:cNvPr id="0" name=""/>
        <dsp:cNvSpPr/>
      </dsp:nvSpPr>
      <dsp:spPr>
        <a:xfrm>
          <a:off x="584430" y="3947136"/>
          <a:ext cx="8182031" cy="32472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61" tIns="0" rIns="30926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282" y="3962988"/>
        <a:ext cx="8150327" cy="2930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B0D87-75AD-42FA-8B38-2E7681F800D7}">
      <dsp:nvSpPr>
        <dsp:cNvPr id="0" name=""/>
        <dsp:cNvSpPr/>
      </dsp:nvSpPr>
      <dsp:spPr>
        <a:xfrm>
          <a:off x="0" y="179960"/>
          <a:ext cx="1176837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357" tIns="249936" rIns="91335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Доступная среда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9960"/>
        <a:ext cx="11768376" cy="680400"/>
      </dsp:txXfrm>
    </dsp:sp>
    <dsp:sp modelId="{D1855076-623C-4BA5-81BC-7D0D11186FC8}">
      <dsp:nvSpPr>
        <dsp:cNvPr id="0" name=""/>
        <dsp:cNvSpPr/>
      </dsp:nvSpPr>
      <dsp:spPr>
        <a:xfrm>
          <a:off x="588418" y="2840"/>
          <a:ext cx="8237863" cy="3542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372" tIns="0" rIns="3113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711" y="20133"/>
        <a:ext cx="8203277" cy="319654"/>
      </dsp:txXfrm>
    </dsp:sp>
    <dsp:sp modelId="{9C3CEC2A-52BE-4DFF-8940-5BF1F7C335AC}">
      <dsp:nvSpPr>
        <dsp:cNvPr id="0" name=""/>
        <dsp:cNvSpPr/>
      </dsp:nvSpPr>
      <dsp:spPr>
        <a:xfrm>
          <a:off x="0" y="1102280"/>
          <a:ext cx="11768376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357" tIns="249936" rIns="91335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благоприятных, комфортных и безопасных условий для проживания и отдыха жителей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02280"/>
        <a:ext cx="11768376" cy="500850"/>
      </dsp:txXfrm>
    </dsp:sp>
    <dsp:sp modelId="{7D6DE7C5-C52B-4153-A8D9-05C4408C44F0}">
      <dsp:nvSpPr>
        <dsp:cNvPr id="0" name=""/>
        <dsp:cNvSpPr/>
      </dsp:nvSpPr>
      <dsp:spPr>
        <a:xfrm>
          <a:off x="588418" y="925160"/>
          <a:ext cx="8237863" cy="35424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372" tIns="0" rIns="3113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711" y="942453"/>
        <a:ext cx="8203277" cy="319654"/>
      </dsp:txXfrm>
    </dsp:sp>
    <dsp:sp modelId="{5AFA94E5-1168-4DCC-B6DF-80B8B0802563}">
      <dsp:nvSpPr>
        <dsp:cNvPr id="0" name=""/>
        <dsp:cNvSpPr/>
      </dsp:nvSpPr>
      <dsp:spPr>
        <a:xfrm>
          <a:off x="0" y="1845050"/>
          <a:ext cx="1176837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357" tIns="249936" rIns="91335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общего уровня благоустройства городского поселения Федоровский.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беспрепятственного доступа маломобильных групп населения к объектам жизнедеятельности и жилищному фонду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45050"/>
        <a:ext cx="11768376" cy="680400"/>
      </dsp:txXfrm>
    </dsp:sp>
    <dsp:sp modelId="{DB1159DC-F311-4A8C-B3B9-16C6B7EDE96B}">
      <dsp:nvSpPr>
        <dsp:cNvPr id="0" name=""/>
        <dsp:cNvSpPr/>
      </dsp:nvSpPr>
      <dsp:spPr>
        <a:xfrm>
          <a:off x="588418" y="1667930"/>
          <a:ext cx="8237863" cy="35424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372" tIns="0" rIns="3113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711" y="1685223"/>
        <a:ext cx="8203277" cy="319654"/>
      </dsp:txXfrm>
    </dsp:sp>
    <dsp:sp modelId="{8A20876D-09DC-49BC-9F94-D45165C97D14}">
      <dsp:nvSpPr>
        <dsp:cNvPr id="0" name=""/>
        <dsp:cNvSpPr/>
      </dsp:nvSpPr>
      <dsp:spPr>
        <a:xfrm>
          <a:off x="0" y="2767370"/>
          <a:ext cx="11768376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357" tIns="249936" rIns="91335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объектов благоустройства,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благоприятными и комфортными условиями проживания и отдыха, не менее 80%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маломобильных групп населения качеством оказанных услуг по обеспечению доступности к объектам в приоритетных сферах жизнедеятельности, не менее 80%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67370"/>
        <a:ext cx="11768376" cy="1020600"/>
      </dsp:txXfrm>
    </dsp:sp>
    <dsp:sp modelId="{2112C436-68BF-4D04-9E2C-AC7272886F95}">
      <dsp:nvSpPr>
        <dsp:cNvPr id="0" name=""/>
        <dsp:cNvSpPr/>
      </dsp:nvSpPr>
      <dsp:spPr>
        <a:xfrm>
          <a:off x="588418" y="2590250"/>
          <a:ext cx="8237863" cy="35424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372" tIns="0" rIns="3113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711" y="2607543"/>
        <a:ext cx="8203277" cy="319654"/>
      </dsp:txXfrm>
    </dsp:sp>
    <dsp:sp modelId="{EFC0D69D-3483-4F5A-B1A0-4FF16DB40E5B}">
      <dsp:nvSpPr>
        <dsp:cNvPr id="0" name=""/>
        <dsp:cNvSpPr/>
      </dsp:nvSpPr>
      <dsp:spPr>
        <a:xfrm>
          <a:off x="0" y="4029890"/>
          <a:ext cx="11768376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357" tIns="249936" rIns="91335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нормативного состояния объектов благоустройства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населения благоприятными и комфортными условиями проживания и отдыха 80%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Удовлетворенность маломобильных групп населения качеством оказанных услуг по обеспечению доступности к объектам в приоритетных сферах  жизнедеятельности 83%</a:t>
          </a:r>
        </a:p>
      </dsp:txBody>
      <dsp:txXfrm>
        <a:off x="0" y="4029890"/>
        <a:ext cx="11768376" cy="1020600"/>
      </dsp:txXfrm>
    </dsp:sp>
    <dsp:sp modelId="{542F7D90-A639-4222-9F48-1A0084279C54}">
      <dsp:nvSpPr>
        <dsp:cNvPr id="0" name=""/>
        <dsp:cNvSpPr/>
      </dsp:nvSpPr>
      <dsp:spPr>
        <a:xfrm>
          <a:off x="588418" y="3852770"/>
          <a:ext cx="8237863" cy="35424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372" tIns="0" rIns="3113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711" y="3870063"/>
        <a:ext cx="8203277" cy="3196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B6538-69C0-42EA-BF37-DD6CD2214894}">
      <dsp:nvSpPr>
        <dsp:cNvPr id="0" name=""/>
        <dsp:cNvSpPr/>
      </dsp:nvSpPr>
      <dsp:spPr>
        <a:xfrm>
          <a:off x="1354" y="1239586"/>
          <a:ext cx="1795745" cy="17957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</a:t>
          </a:r>
        </a:p>
      </dsp:txBody>
      <dsp:txXfrm>
        <a:off x="264335" y="1502567"/>
        <a:ext cx="1269783" cy="1269783"/>
      </dsp:txXfrm>
    </dsp:sp>
    <dsp:sp modelId="{FA2BC46A-1583-485B-AFB3-B364513A72D4}">
      <dsp:nvSpPr>
        <dsp:cNvPr id="0" name=""/>
        <dsp:cNvSpPr/>
      </dsp:nvSpPr>
      <dsp:spPr>
        <a:xfrm>
          <a:off x="1942914" y="1616693"/>
          <a:ext cx="1041532" cy="1041532"/>
        </a:xfrm>
        <a:prstGeom prst="mathMin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0969" y="2014975"/>
        <a:ext cx="765422" cy="244968"/>
      </dsp:txXfrm>
    </dsp:sp>
    <dsp:sp modelId="{96416443-9AB6-4899-9BBB-622A774D7C7A}">
      <dsp:nvSpPr>
        <dsp:cNvPr id="0" name=""/>
        <dsp:cNvSpPr/>
      </dsp:nvSpPr>
      <dsp:spPr>
        <a:xfrm>
          <a:off x="3130261" y="1239586"/>
          <a:ext cx="1795745" cy="1795745"/>
        </a:xfrm>
        <a:prstGeom prst="ellipse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бюджета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3242" y="1502567"/>
        <a:ext cx="1269783" cy="1269783"/>
      </dsp:txXfrm>
    </dsp:sp>
    <dsp:sp modelId="{3D00859F-4EAB-4775-8EED-3BB90D6980C3}">
      <dsp:nvSpPr>
        <dsp:cNvPr id="0" name=""/>
        <dsp:cNvSpPr/>
      </dsp:nvSpPr>
      <dsp:spPr>
        <a:xfrm>
          <a:off x="5071821" y="1616693"/>
          <a:ext cx="1041532" cy="1041532"/>
        </a:xfrm>
        <a:prstGeom prst="mathEqual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9876" y="1831249"/>
        <a:ext cx="765422" cy="612420"/>
      </dsp:txXfrm>
    </dsp:sp>
    <dsp:sp modelId="{54DFAE4C-BF4E-4D15-989A-4AD8B33D25FF}">
      <dsp:nvSpPr>
        <dsp:cNvPr id="0" name=""/>
        <dsp:cNvSpPr/>
      </dsp:nvSpPr>
      <dsp:spPr>
        <a:xfrm>
          <a:off x="6259167" y="1239586"/>
          <a:ext cx="1795745" cy="1795745"/>
        </a:xfrm>
        <a:prstGeom prst="ellipse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 бюджета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2148" y="1502567"/>
        <a:ext cx="1269783" cy="126978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049B5-2A47-433A-B735-2DBDEB7DF083}">
      <dsp:nvSpPr>
        <dsp:cNvPr id="0" name=""/>
        <dsp:cNvSpPr/>
      </dsp:nvSpPr>
      <dsp:spPr>
        <a:xfrm>
          <a:off x="0" y="76145"/>
          <a:ext cx="11784346" cy="7018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596" tIns="165457" rIns="9145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бюджетного процесса в городском поселении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муниципального финансового контроля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информационной системы управления муниципальными финансами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6145"/>
        <a:ext cx="11784346" cy="701880"/>
      </dsp:txXfrm>
    </dsp:sp>
    <dsp:sp modelId="{826AA15F-AB23-4074-BE91-03170B7A54CA}">
      <dsp:nvSpPr>
        <dsp:cNvPr id="0" name=""/>
        <dsp:cNvSpPr/>
      </dsp:nvSpPr>
      <dsp:spPr>
        <a:xfrm>
          <a:off x="589217" y="4650"/>
          <a:ext cx="8249042" cy="14299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794" tIns="0" rIns="311794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97" y="11630"/>
        <a:ext cx="8235082" cy="129031"/>
      </dsp:txXfrm>
    </dsp:sp>
    <dsp:sp modelId="{8C493BC0-46CA-43B6-8BD5-E36911AEA4DE}">
      <dsp:nvSpPr>
        <dsp:cNvPr id="0" name=""/>
        <dsp:cNvSpPr/>
      </dsp:nvSpPr>
      <dsp:spPr>
        <a:xfrm>
          <a:off x="0" y="875679"/>
          <a:ext cx="11784346" cy="503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596" tIns="165457" rIns="9145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системы, повышение качества управления муниципальными финансами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75679"/>
        <a:ext cx="11784346" cy="503523"/>
      </dsp:txXfrm>
    </dsp:sp>
    <dsp:sp modelId="{8EEF13ED-9774-4C74-9AEC-B0CCA02FDBBF}">
      <dsp:nvSpPr>
        <dsp:cNvPr id="0" name=""/>
        <dsp:cNvSpPr/>
      </dsp:nvSpPr>
      <dsp:spPr>
        <a:xfrm>
          <a:off x="589217" y="804183"/>
          <a:ext cx="8249042" cy="142991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794" tIns="0" rIns="311794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97" y="811163"/>
        <a:ext cx="8235082" cy="129031"/>
      </dsp:txXfrm>
    </dsp:sp>
    <dsp:sp modelId="{9F3A9B1F-2DE4-4136-9A21-02A7F09BC814}">
      <dsp:nvSpPr>
        <dsp:cNvPr id="0" name=""/>
        <dsp:cNvSpPr/>
      </dsp:nvSpPr>
      <dsp:spPr>
        <a:xfrm>
          <a:off x="0" y="1476855"/>
          <a:ext cx="11784346" cy="15258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596" tIns="165457" rIns="9145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Нормативное правовое регулирование в сфере бюджетного процесса и его совершенствование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планирования и исполнения бюджета городского поселения Федоровский, кассового обслуживания исполнения бюджета городского поселения Федоровский, ведения бюджетного учета и формирования бюджетной отчетности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внутреннего муниципального финансового контроля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контроля за соблюдением законодательства Российской Федерации при использовании средств бюджета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деятельности органов местного самоуправления городского поселения Федоровский, применения информационных и телекоммуникационных технологий в сфере управления общественными финансами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76855"/>
        <a:ext cx="11784346" cy="1525827"/>
      </dsp:txXfrm>
    </dsp:sp>
    <dsp:sp modelId="{483C2342-7C84-4F98-8121-DCBF78B5C96F}">
      <dsp:nvSpPr>
        <dsp:cNvPr id="0" name=""/>
        <dsp:cNvSpPr/>
      </dsp:nvSpPr>
      <dsp:spPr>
        <a:xfrm>
          <a:off x="589217" y="1405359"/>
          <a:ext cx="8249042" cy="142991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794" tIns="0" rIns="311794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97" y="1412339"/>
        <a:ext cx="8235082" cy="129031"/>
      </dsp:txXfrm>
    </dsp:sp>
    <dsp:sp modelId="{EBB5B158-9FAE-446F-B0AA-6AA54F89D9C2}">
      <dsp:nvSpPr>
        <dsp:cNvPr id="0" name=""/>
        <dsp:cNvSpPr/>
      </dsp:nvSpPr>
      <dsp:spPr>
        <a:xfrm>
          <a:off x="0" y="3100336"/>
          <a:ext cx="11784346" cy="96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596" tIns="165457" rIns="9145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плановых назначений по налоговым и неналоговым доходам на уровне 100-105%; исполнение расходных обязательств городского поселения Федоровский в размере не менее 95%; охват бюджетных ассигнований бюджета городского поселения Федоровский показателями, характеризующими цели и результаты их использования в объеме не менее 90%; открытость бюджета; качество организации и осуществления бюджетного процесса в городском поселении Федоровский по оценке Департамента финансов администрации Сургутского района городское поселение Федоровский должно занять позицию в рейтинге не ниже третьего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00336"/>
        <a:ext cx="11784346" cy="961271"/>
      </dsp:txXfrm>
    </dsp:sp>
    <dsp:sp modelId="{ADB71D95-0988-428C-89F5-8210279AC10F}">
      <dsp:nvSpPr>
        <dsp:cNvPr id="0" name=""/>
        <dsp:cNvSpPr/>
      </dsp:nvSpPr>
      <dsp:spPr>
        <a:xfrm>
          <a:off x="589217" y="3028840"/>
          <a:ext cx="8249042" cy="142991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794" tIns="0" rIns="311794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97" y="3035820"/>
        <a:ext cx="8235082" cy="129031"/>
      </dsp:txXfrm>
    </dsp:sp>
    <dsp:sp modelId="{1B6720DD-FBCF-4C21-94FA-F88F16156D28}">
      <dsp:nvSpPr>
        <dsp:cNvPr id="0" name=""/>
        <dsp:cNvSpPr/>
      </dsp:nvSpPr>
      <dsp:spPr>
        <a:xfrm>
          <a:off x="0" y="4159261"/>
          <a:ext cx="11784346" cy="7018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596" tIns="165457" rIns="9145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плановых назначений по налоговым и неналоговым доходам 106,2%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расходных обязательств 99,7%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Охват бюджетных ассигнований бюджета показателями, характеризующими цели и результаты их исполнения 99,9%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59261"/>
        <a:ext cx="11784346" cy="701880"/>
      </dsp:txXfrm>
    </dsp:sp>
    <dsp:sp modelId="{4049EFAC-0C9B-402F-955A-39EAFAE2F241}">
      <dsp:nvSpPr>
        <dsp:cNvPr id="0" name=""/>
        <dsp:cNvSpPr/>
      </dsp:nvSpPr>
      <dsp:spPr>
        <a:xfrm>
          <a:off x="589217" y="4087765"/>
          <a:ext cx="8249042" cy="142991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794" tIns="0" rIns="311794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97" y="4094745"/>
        <a:ext cx="8235082" cy="12903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CAC0B-9033-404F-A847-036864A523C3}">
      <dsp:nvSpPr>
        <dsp:cNvPr id="0" name=""/>
        <dsp:cNvSpPr/>
      </dsp:nvSpPr>
      <dsp:spPr>
        <a:xfrm>
          <a:off x="0" y="183700"/>
          <a:ext cx="11773797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777" tIns="145796" rIns="9137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обеспечение эффективного управления и распоряжения муниципальной собственностью и земельными ресурсами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 учета и мониторинга  муниципального имущества и земельных ресурсов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контроля за соблюдением порядка управления и распоряжения имуществом, находящимся в муниципальной собственности, обеспечение защиты сохранности муниципального имущества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3700"/>
        <a:ext cx="11773797" cy="926100"/>
      </dsp:txXfrm>
    </dsp:sp>
    <dsp:sp modelId="{054D00DE-202F-47FA-8F7D-1F913CECC59F}">
      <dsp:nvSpPr>
        <dsp:cNvPr id="0" name=""/>
        <dsp:cNvSpPr/>
      </dsp:nvSpPr>
      <dsp:spPr>
        <a:xfrm>
          <a:off x="588689" y="80380"/>
          <a:ext cx="8241657" cy="2066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515" tIns="0" rIns="31151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76" y="90467"/>
        <a:ext cx="8221483" cy="186466"/>
      </dsp:txXfrm>
    </dsp:sp>
    <dsp:sp modelId="{0CF20CFC-CAC5-45A4-8677-2A0138BD6465}">
      <dsp:nvSpPr>
        <dsp:cNvPr id="0" name=""/>
        <dsp:cNvSpPr/>
      </dsp:nvSpPr>
      <dsp:spPr>
        <a:xfrm>
          <a:off x="0" y="1250920"/>
          <a:ext cx="11773797" cy="396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777" tIns="145796" rIns="9137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эффективной системы управления муниципальным  имуществом  и земельными ресурсами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50920"/>
        <a:ext cx="11773797" cy="396900"/>
      </dsp:txXfrm>
    </dsp:sp>
    <dsp:sp modelId="{B9CAF41C-F30E-4788-9301-8C34E80D14A4}">
      <dsp:nvSpPr>
        <dsp:cNvPr id="0" name=""/>
        <dsp:cNvSpPr/>
      </dsp:nvSpPr>
      <dsp:spPr>
        <a:xfrm>
          <a:off x="588689" y="1147600"/>
          <a:ext cx="8241657" cy="20664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515" tIns="0" rIns="31151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76" y="1157687"/>
        <a:ext cx="8221483" cy="186466"/>
      </dsp:txXfrm>
    </dsp:sp>
    <dsp:sp modelId="{FA2A8848-6D76-4459-8C3C-1323FC5521E5}">
      <dsp:nvSpPr>
        <dsp:cNvPr id="0" name=""/>
        <dsp:cNvSpPr/>
      </dsp:nvSpPr>
      <dsp:spPr>
        <a:xfrm>
          <a:off x="0" y="1788940"/>
          <a:ext cx="11773797" cy="1080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777" tIns="145796" rIns="9137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эффективного управления и распоряжения муниципальной собственностью и земельными ресурсами городского поселения Федоровский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учета муниципального имущества и земельных ресурсов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контроля за соблюдением порядка управления и распоряжения имуществом, находящимся в муниципальной собственности,  обеспечение защиты сохранности муниципального имущества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88940"/>
        <a:ext cx="11773797" cy="1080450"/>
      </dsp:txXfrm>
    </dsp:sp>
    <dsp:sp modelId="{28CF7738-D649-401D-AFA4-E8571ACD6030}">
      <dsp:nvSpPr>
        <dsp:cNvPr id="0" name=""/>
        <dsp:cNvSpPr/>
      </dsp:nvSpPr>
      <dsp:spPr>
        <a:xfrm>
          <a:off x="588689" y="1685620"/>
          <a:ext cx="8241657" cy="20664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515" tIns="0" rIns="31151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76" y="1695707"/>
        <a:ext cx="8221483" cy="186466"/>
      </dsp:txXfrm>
    </dsp:sp>
    <dsp:sp modelId="{130E394C-2123-4AAB-A8EA-7EF2908DAAC4}">
      <dsp:nvSpPr>
        <dsp:cNvPr id="0" name=""/>
        <dsp:cNvSpPr/>
      </dsp:nvSpPr>
      <dsp:spPr>
        <a:xfrm>
          <a:off x="0" y="3010510"/>
          <a:ext cx="11773797" cy="1080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777" tIns="145796" rIns="9137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структуры и состава имущественного комплекса городского поселения Федоровский в соответствие с выполняемыми полномочиями - 100 %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выполнения плана поступлений доходов в бюджет муниципального образования от управления имуществом и использования земельных участков – 100 %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учета и  контроля за использованием и сохранностью муниципального имущества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10510"/>
        <a:ext cx="11773797" cy="1080450"/>
      </dsp:txXfrm>
    </dsp:sp>
    <dsp:sp modelId="{4D8B1FD8-069D-4D4B-8BF8-E0E897E95C59}">
      <dsp:nvSpPr>
        <dsp:cNvPr id="0" name=""/>
        <dsp:cNvSpPr/>
      </dsp:nvSpPr>
      <dsp:spPr>
        <a:xfrm>
          <a:off x="588689" y="2907190"/>
          <a:ext cx="8241657" cy="20664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515" tIns="0" rIns="31151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76" y="2917277"/>
        <a:ext cx="8221483" cy="186466"/>
      </dsp:txXfrm>
    </dsp:sp>
    <dsp:sp modelId="{3002D13E-61A3-408B-84CD-06B9E98FC4B4}">
      <dsp:nvSpPr>
        <dsp:cNvPr id="0" name=""/>
        <dsp:cNvSpPr/>
      </dsp:nvSpPr>
      <dsp:spPr>
        <a:xfrm>
          <a:off x="0" y="4232080"/>
          <a:ext cx="11773797" cy="57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3777" tIns="145796" rIns="9137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Соответствие объектов муниципальной собственности имущественного комплекса выполняемым полномочиям 100%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выполнения плана поступлений доходов в бюджет от управления имуществом и использования земельных участков 105%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32080"/>
        <a:ext cx="11773797" cy="573300"/>
      </dsp:txXfrm>
    </dsp:sp>
    <dsp:sp modelId="{BFDF8AA5-0C4E-459A-B050-FBD8066C9B8F}">
      <dsp:nvSpPr>
        <dsp:cNvPr id="0" name=""/>
        <dsp:cNvSpPr/>
      </dsp:nvSpPr>
      <dsp:spPr>
        <a:xfrm>
          <a:off x="588689" y="4128760"/>
          <a:ext cx="8241657" cy="20664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515" tIns="0" rIns="31151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76" y="4138847"/>
        <a:ext cx="8221483" cy="18646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0998-4A5B-4731-A1D3-5F4759C27EF0}">
      <dsp:nvSpPr>
        <dsp:cNvPr id="0" name=""/>
        <dsp:cNvSpPr/>
      </dsp:nvSpPr>
      <dsp:spPr>
        <a:xfrm>
          <a:off x="0" y="293358"/>
          <a:ext cx="11695784" cy="72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723" tIns="208280" rIns="907723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муниципального управления в городском поселении Федоровский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гражданского общества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3358"/>
        <a:ext cx="11695784" cy="724500"/>
      </dsp:txXfrm>
    </dsp:sp>
    <dsp:sp modelId="{7EE1A693-51EA-4141-B344-2FE02D12CF0A}">
      <dsp:nvSpPr>
        <dsp:cNvPr id="0" name=""/>
        <dsp:cNvSpPr/>
      </dsp:nvSpPr>
      <dsp:spPr>
        <a:xfrm>
          <a:off x="584789" y="145758"/>
          <a:ext cx="8187048" cy="295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451" tIns="0" rIns="309451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99" y="160168"/>
        <a:ext cx="8158228" cy="266380"/>
      </dsp:txXfrm>
    </dsp:sp>
    <dsp:sp modelId="{6D56664F-D116-4FE9-AEC5-9EB78D40EB28}">
      <dsp:nvSpPr>
        <dsp:cNvPr id="0" name=""/>
        <dsp:cNvSpPr/>
      </dsp:nvSpPr>
      <dsp:spPr>
        <a:xfrm>
          <a:off x="0" y="1219458"/>
          <a:ext cx="11695784" cy="417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723" tIns="208280" rIns="907723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 в городском поселении Федоровский, создание условий для формирования современного гражданского общества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19458"/>
        <a:ext cx="11695784" cy="417375"/>
      </dsp:txXfrm>
    </dsp:sp>
    <dsp:sp modelId="{8F80AD03-4FAD-42D3-9A12-37D298FB6F8F}">
      <dsp:nvSpPr>
        <dsp:cNvPr id="0" name=""/>
        <dsp:cNvSpPr/>
      </dsp:nvSpPr>
      <dsp:spPr>
        <a:xfrm>
          <a:off x="584789" y="1071858"/>
          <a:ext cx="8187048" cy="29520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451" tIns="0" rIns="309451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99" y="1086268"/>
        <a:ext cx="8158228" cy="266380"/>
      </dsp:txXfrm>
    </dsp:sp>
    <dsp:sp modelId="{F84388C7-2D0A-4A2A-B5CD-1DBCAE1884E1}">
      <dsp:nvSpPr>
        <dsp:cNvPr id="0" name=""/>
        <dsp:cNvSpPr/>
      </dsp:nvSpPr>
      <dsp:spPr>
        <a:xfrm>
          <a:off x="0" y="1838433"/>
          <a:ext cx="1169578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723" tIns="208280" rIns="907723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осуществления эффективной деятельности органов местного самоуправления городского поселения Федоровский  посредством создания оптимальных условий для работы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муниципальной службы в городском поселении Федоровский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правовой защиты населения и совершенствование механизма предоставления услуг населению в сфере полномочий администрации городского поселения Федоровский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38433"/>
        <a:ext cx="11695784" cy="992250"/>
      </dsp:txXfrm>
    </dsp:sp>
    <dsp:sp modelId="{BE199CBB-66C4-4120-AEB6-6DABE4626744}">
      <dsp:nvSpPr>
        <dsp:cNvPr id="0" name=""/>
        <dsp:cNvSpPr/>
      </dsp:nvSpPr>
      <dsp:spPr>
        <a:xfrm>
          <a:off x="584789" y="1690833"/>
          <a:ext cx="8187048" cy="29520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451" tIns="0" rIns="309451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99" y="1705243"/>
        <a:ext cx="8158228" cy="266380"/>
      </dsp:txXfrm>
    </dsp:sp>
    <dsp:sp modelId="{2119CCA4-C437-4C0F-BEB9-288F39B3284A}">
      <dsp:nvSpPr>
        <dsp:cNvPr id="0" name=""/>
        <dsp:cNvSpPr/>
      </dsp:nvSpPr>
      <dsp:spPr>
        <a:xfrm>
          <a:off x="0" y="3032284"/>
          <a:ext cx="11695784" cy="677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723" tIns="208280" rIns="907723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доли населения, удовлетворенного информационной открытостью органов местного самоуправления городского поселения Федоровский до 55%; увеличение показателя положительной оценки населением деятельности администрации городского поселения до 85 %; удовлетворенность получателей оказанными государственными и муниципальными услугами – до 90 %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32284"/>
        <a:ext cx="11695784" cy="677250"/>
      </dsp:txXfrm>
    </dsp:sp>
    <dsp:sp modelId="{9E5A0F59-4FAE-4E47-B302-7BACBB03E626}">
      <dsp:nvSpPr>
        <dsp:cNvPr id="0" name=""/>
        <dsp:cNvSpPr/>
      </dsp:nvSpPr>
      <dsp:spPr>
        <a:xfrm>
          <a:off x="584789" y="2884683"/>
          <a:ext cx="8187048" cy="29520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451" tIns="0" rIns="309451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99" y="2899093"/>
        <a:ext cx="8158228" cy="266380"/>
      </dsp:txXfrm>
    </dsp:sp>
    <dsp:sp modelId="{DA47760A-4F61-4705-87B6-4B8CF8FD2BC5}">
      <dsp:nvSpPr>
        <dsp:cNvPr id="0" name=""/>
        <dsp:cNvSpPr/>
      </dsp:nvSpPr>
      <dsp:spPr>
        <a:xfrm>
          <a:off x="0" y="3911134"/>
          <a:ext cx="11695784" cy="72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7723" tIns="208280" rIns="907723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населения, удовлетворенного информационной открытостью органов местного самоуправления 83,3%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 положительно оценивающего деятельность администрации 89,2%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населения, удовлетворенного государственными и муниципальными услугами 100%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11134"/>
        <a:ext cx="11695784" cy="724500"/>
      </dsp:txXfrm>
    </dsp:sp>
    <dsp:sp modelId="{E9BDFF49-E888-44F5-8125-7A2DEF1EBE2B}">
      <dsp:nvSpPr>
        <dsp:cNvPr id="0" name=""/>
        <dsp:cNvSpPr/>
      </dsp:nvSpPr>
      <dsp:spPr>
        <a:xfrm>
          <a:off x="584789" y="3763534"/>
          <a:ext cx="8187048" cy="29520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451" tIns="0" rIns="309451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99" y="3777944"/>
        <a:ext cx="8158228" cy="26638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FD448-37D9-4AFB-BE7F-92FADF49FAB3}">
      <dsp:nvSpPr>
        <dsp:cNvPr id="0" name=""/>
        <dsp:cNvSpPr/>
      </dsp:nvSpPr>
      <dsp:spPr>
        <a:xfrm>
          <a:off x="0" y="236120"/>
          <a:ext cx="11852115" cy="727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9856" tIns="291592" rIns="91985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дворовых территорий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территорий общественного пользования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6120"/>
        <a:ext cx="11852115" cy="727649"/>
      </dsp:txXfrm>
    </dsp:sp>
    <dsp:sp modelId="{AA0C0BB3-958C-4790-B1CF-5D025E7C4D2B}">
      <dsp:nvSpPr>
        <dsp:cNvPr id="0" name=""/>
        <dsp:cNvSpPr/>
      </dsp:nvSpPr>
      <dsp:spPr>
        <a:xfrm>
          <a:off x="592605" y="29480"/>
          <a:ext cx="829648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3587" tIns="0" rIns="3135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780" y="49655"/>
        <a:ext cx="8256130" cy="372930"/>
      </dsp:txXfrm>
    </dsp:sp>
    <dsp:sp modelId="{FC9874DF-758B-4F54-A1DB-540C8EFA1AF5}">
      <dsp:nvSpPr>
        <dsp:cNvPr id="0" name=""/>
        <dsp:cNvSpPr/>
      </dsp:nvSpPr>
      <dsp:spPr>
        <a:xfrm>
          <a:off x="0" y="1246010"/>
          <a:ext cx="11852115" cy="540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9856" tIns="291592" rIns="91985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комфортной городской среды на территории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46010"/>
        <a:ext cx="11852115" cy="540225"/>
      </dsp:txXfrm>
    </dsp:sp>
    <dsp:sp modelId="{F66C8A78-A07D-4EEC-81C7-B636A019B00A}">
      <dsp:nvSpPr>
        <dsp:cNvPr id="0" name=""/>
        <dsp:cNvSpPr/>
      </dsp:nvSpPr>
      <dsp:spPr>
        <a:xfrm>
          <a:off x="592605" y="1039370"/>
          <a:ext cx="8296480" cy="41328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3587" tIns="0" rIns="3135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780" y="1059545"/>
        <a:ext cx="8256130" cy="372930"/>
      </dsp:txXfrm>
    </dsp:sp>
    <dsp:sp modelId="{F4407BF7-D105-40BA-B3C4-44E4B6584E5F}">
      <dsp:nvSpPr>
        <dsp:cNvPr id="0" name=""/>
        <dsp:cNvSpPr/>
      </dsp:nvSpPr>
      <dsp:spPr>
        <a:xfrm>
          <a:off x="0" y="2068475"/>
          <a:ext cx="11852115" cy="1080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9856" tIns="291592" rIns="91985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благоустройства дворовых территорий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благоустройства территорий общественного пользования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вовлеченности заинтересованных граждан, организаций, представителей бизнес-сообщества в реализацию мероприятий по формированию комфортной городской среды на территории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68475"/>
        <a:ext cx="11852115" cy="1080450"/>
      </dsp:txXfrm>
    </dsp:sp>
    <dsp:sp modelId="{A6264926-A0BB-4AD2-8678-8B4236EE42D3}">
      <dsp:nvSpPr>
        <dsp:cNvPr id="0" name=""/>
        <dsp:cNvSpPr/>
      </dsp:nvSpPr>
      <dsp:spPr>
        <a:xfrm>
          <a:off x="592605" y="1861835"/>
          <a:ext cx="8296480" cy="41328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3587" tIns="0" rIns="3135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780" y="1882010"/>
        <a:ext cx="8256130" cy="372930"/>
      </dsp:txXfrm>
    </dsp:sp>
    <dsp:sp modelId="{36D59E3C-9044-4F9E-B766-2F229529649C}">
      <dsp:nvSpPr>
        <dsp:cNvPr id="0" name=""/>
        <dsp:cNvSpPr/>
      </dsp:nvSpPr>
      <dsp:spPr>
        <a:xfrm>
          <a:off x="0" y="3431166"/>
          <a:ext cx="11852115" cy="694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9856" tIns="291592" rIns="91985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Повышение уровня удовлетворенности граждан степенью благоустройства дворовых и общественных территорий городского поселения Федоровский, не менее 70%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31166"/>
        <a:ext cx="11852115" cy="694575"/>
      </dsp:txXfrm>
    </dsp:sp>
    <dsp:sp modelId="{57841186-9710-4F0F-8B36-147494432874}">
      <dsp:nvSpPr>
        <dsp:cNvPr id="0" name=""/>
        <dsp:cNvSpPr/>
      </dsp:nvSpPr>
      <dsp:spPr>
        <a:xfrm>
          <a:off x="592605" y="3224525"/>
          <a:ext cx="8296480" cy="41328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3587" tIns="0" rIns="3135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780" y="3244700"/>
        <a:ext cx="8256130" cy="372930"/>
      </dsp:txXfrm>
    </dsp:sp>
    <dsp:sp modelId="{D4568622-7DC0-450B-BEA1-F5235D5735B4}">
      <dsp:nvSpPr>
        <dsp:cNvPr id="0" name=""/>
        <dsp:cNvSpPr/>
      </dsp:nvSpPr>
      <dsp:spPr>
        <a:xfrm>
          <a:off x="0" y="4407981"/>
          <a:ext cx="11852115" cy="540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9856" tIns="291592" rIns="91985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удовлетворенности граждан степенью благоустройства дворовых и общественных территорий 70%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07981"/>
        <a:ext cx="11852115" cy="540225"/>
      </dsp:txXfrm>
    </dsp:sp>
    <dsp:sp modelId="{0B997774-E659-4AE0-8433-63FDB9E97BE9}">
      <dsp:nvSpPr>
        <dsp:cNvPr id="0" name=""/>
        <dsp:cNvSpPr/>
      </dsp:nvSpPr>
      <dsp:spPr>
        <a:xfrm>
          <a:off x="592605" y="4201341"/>
          <a:ext cx="8296480" cy="41328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3587" tIns="0" rIns="3135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780" y="4221516"/>
        <a:ext cx="8256130" cy="3729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3FB08-54BA-457B-9AE3-1D8F34AD18F1}">
      <dsp:nvSpPr>
        <dsp:cNvPr id="0" name=""/>
        <dsp:cNvSpPr/>
      </dsp:nvSpPr>
      <dsp:spPr>
        <a:xfrm>
          <a:off x="0" y="301654"/>
          <a:ext cx="1174947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1890" tIns="249936" rIns="9118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права граждан, проживающих в аварийном жилищном фонде, на улучшение жилищных условий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санитарного и эстетического состояния территории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1654"/>
        <a:ext cx="11749479" cy="680400"/>
      </dsp:txXfrm>
    </dsp:sp>
    <dsp:sp modelId="{D70D7E4A-7386-4B8C-9CB5-6FBAAA49F243}">
      <dsp:nvSpPr>
        <dsp:cNvPr id="0" name=""/>
        <dsp:cNvSpPr/>
      </dsp:nvSpPr>
      <dsp:spPr>
        <a:xfrm>
          <a:off x="587473" y="124534"/>
          <a:ext cx="8224635" cy="3542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0872" tIns="0" rIns="3108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Подпрограммы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66" y="141827"/>
        <a:ext cx="8190049" cy="319654"/>
      </dsp:txXfrm>
    </dsp:sp>
    <dsp:sp modelId="{AAB8E9AF-A69F-4519-B067-B2A10EBCB1D6}">
      <dsp:nvSpPr>
        <dsp:cNvPr id="0" name=""/>
        <dsp:cNvSpPr/>
      </dsp:nvSpPr>
      <dsp:spPr>
        <a:xfrm>
          <a:off x="0" y="1223974"/>
          <a:ext cx="11749479" cy="66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1890" tIns="249936" rIns="9118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комфортных и безопасных условий проживания граждан, поддержание и улучшение санитарного и эстетического состояния территории городского поселения Федоровский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23974"/>
        <a:ext cx="11749479" cy="661500"/>
      </dsp:txXfrm>
    </dsp:sp>
    <dsp:sp modelId="{C7E3B3FA-74E8-42DB-8A4A-9332BEAC2DBF}">
      <dsp:nvSpPr>
        <dsp:cNvPr id="0" name=""/>
        <dsp:cNvSpPr/>
      </dsp:nvSpPr>
      <dsp:spPr>
        <a:xfrm>
          <a:off x="587473" y="1046854"/>
          <a:ext cx="8224635" cy="354240"/>
        </a:xfrm>
        <a:prstGeom prst="roundRect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0872" tIns="0" rIns="3108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66" y="1064147"/>
        <a:ext cx="8190049" cy="319654"/>
      </dsp:txXfrm>
    </dsp:sp>
    <dsp:sp modelId="{9CD8719C-5FAB-414E-8E8B-A165916FBA59}">
      <dsp:nvSpPr>
        <dsp:cNvPr id="0" name=""/>
        <dsp:cNvSpPr/>
      </dsp:nvSpPr>
      <dsp:spPr>
        <a:xfrm>
          <a:off x="0" y="2127394"/>
          <a:ext cx="1174947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1890" tIns="249936" rIns="9118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жителей городского поселения Федоровский, проживающих в домах, признанных аварийными и подлежащими сносу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Снос аварийного жилищного фонда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27394"/>
        <a:ext cx="11749479" cy="680400"/>
      </dsp:txXfrm>
    </dsp:sp>
    <dsp:sp modelId="{E5172052-5466-44F6-A370-A09D01DAFEC5}">
      <dsp:nvSpPr>
        <dsp:cNvPr id="0" name=""/>
        <dsp:cNvSpPr/>
      </dsp:nvSpPr>
      <dsp:spPr>
        <a:xfrm>
          <a:off x="587473" y="1950274"/>
          <a:ext cx="8224635" cy="354240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0872" tIns="0" rIns="3108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муниципальной программы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66" y="1967567"/>
        <a:ext cx="8190049" cy="319654"/>
      </dsp:txXfrm>
    </dsp:sp>
    <dsp:sp modelId="{C37000AB-F54A-40AE-BCCA-4CC01DB88E68}">
      <dsp:nvSpPr>
        <dsp:cNvPr id="0" name=""/>
        <dsp:cNvSpPr/>
      </dsp:nvSpPr>
      <dsp:spPr>
        <a:xfrm>
          <a:off x="0" y="3049714"/>
          <a:ext cx="1174947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1890" tIns="249936" rIns="9118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Расселение 396 семей, проживающих в аварийном жилищном фонде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снесенных аварийных домов составит 13 единиц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расселенного аварийного жилищного фонда составит 19041,10 кв.м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снесенного аварийного жилищного фонда составит 14 044,95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49714"/>
        <a:ext cx="11749479" cy="1058400"/>
      </dsp:txXfrm>
    </dsp:sp>
    <dsp:sp modelId="{ED870536-0B8E-45DB-A8F1-AAFD28E8048E}">
      <dsp:nvSpPr>
        <dsp:cNvPr id="0" name=""/>
        <dsp:cNvSpPr/>
      </dsp:nvSpPr>
      <dsp:spPr>
        <a:xfrm>
          <a:off x="587473" y="2872594"/>
          <a:ext cx="8224635" cy="354240"/>
        </a:xfrm>
        <a:prstGeom prst="roundRect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0872" tIns="0" rIns="3108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66" y="2889887"/>
        <a:ext cx="8190049" cy="319654"/>
      </dsp:txXfrm>
    </dsp:sp>
    <dsp:sp modelId="{89B5AF1E-75B3-461B-88A3-EE5DBF80480B}">
      <dsp:nvSpPr>
        <dsp:cNvPr id="0" name=""/>
        <dsp:cNvSpPr/>
      </dsp:nvSpPr>
      <dsp:spPr>
        <a:xfrm>
          <a:off x="0" y="4350034"/>
          <a:ext cx="1174947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1890" tIns="249936" rIns="9118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расселенного аварийного жилищного фонда 1857,9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50034"/>
        <a:ext cx="11749479" cy="680400"/>
      </dsp:txXfrm>
    </dsp:sp>
    <dsp:sp modelId="{19E194DB-2166-47F2-8FFD-B66F0E2E2848}">
      <dsp:nvSpPr>
        <dsp:cNvPr id="0" name=""/>
        <dsp:cNvSpPr/>
      </dsp:nvSpPr>
      <dsp:spPr>
        <a:xfrm>
          <a:off x="587473" y="4172914"/>
          <a:ext cx="8224635" cy="354240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0872" tIns="0" rIns="31087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Отчет о выполнении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66" y="4190207"/>
        <a:ext cx="8190049" cy="31965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1D387-3EE4-48AA-98EE-727BEF2D964F}">
      <dsp:nvSpPr>
        <dsp:cNvPr id="0" name=""/>
        <dsp:cNvSpPr/>
      </dsp:nvSpPr>
      <dsp:spPr>
        <a:xfrm>
          <a:off x="10014141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17C67-FE1F-4747-B327-03FD6BD6854D}">
      <dsp:nvSpPr>
        <dsp:cNvPr id="0" name=""/>
        <dsp:cNvSpPr/>
      </dsp:nvSpPr>
      <dsp:spPr>
        <a:xfrm>
          <a:off x="9067837" y="2504372"/>
          <a:ext cx="1413614" cy="24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69"/>
              </a:lnTo>
              <a:lnTo>
                <a:pt x="1413614" y="122669"/>
              </a:lnTo>
              <a:lnTo>
                <a:pt x="1413614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5762A-D35B-472A-8589-18BE6A10CB22}">
      <dsp:nvSpPr>
        <dsp:cNvPr id="0" name=""/>
        <dsp:cNvSpPr/>
      </dsp:nvSpPr>
      <dsp:spPr>
        <a:xfrm>
          <a:off x="8600526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B6B21-3F55-452D-99B0-DF4B6E3B4ABD}">
      <dsp:nvSpPr>
        <dsp:cNvPr id="0" name=""/>
        <dsp:cNvSpPr/>
      </dsp:nvSpPr>
      <dsp:spPr>
        <a:xfrm>
          <a:off x="9022117" y="2504372"/>
          <a:ext cx="91440" cy="2453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0C3916-0BB4-439B-B3FA-4332BB42615D}">
      <dsp:nvSpPr>
        <dsp:cNvPr id="0" name=""/>
        <dsp:cNvSpPr/>
      </dsp:nvSpPr>
      <dsp:spPr>
        <a:xfrm>
          <a:off x="7186911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D1788-62F9-4534-ACE8-13755C0F695A}">
      <dsp:nvSpPr>
        <dsp:cNvPr id="0" name=""/>
        <dsp:cNvSpPr/>
      </dsp:nvSpPr>
      <dsp:spPr>
        <a:xfrm>
          <a:off x="7654222" y="2504372"/>
          <a:ext cx="1413614" cy="245338"/>
        </a:xfrm>
        <a:custGeom>
          <a:avLst/>
          <a:gdLst/>
          <a:ahLst/>
          <a:cxnLst/>
          <a:rect l="0" t="0" r="0" b="0"/>
          <a:pathLst>
            <a:path>
              <a:moveTo>
                <a:pt x="1413614" y="0"/>
              </a:moveTo>
              <a:lnTo>
                <a:pt x="1413614" y="122669"/>
              </a:lnTo>
              <a:lnTo>
                <a:pt x="0" y="122669"/>
              </a:lnTo>
              <a:lnTo>
                <a:pt x="0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D315E-089E-41C8-A49C-E03465201FE7}">
      <dsp:nvSpPr>
        <dsp:cNvPr id="0" name=""/>
        <dsp:cNvSpPr/>
      </dsp:nvSpPr>
      <dsp:spPr>
        <a:xfrm>
          <a:off x="5773297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51BF5-9024-4066-92E3-300EA7A84ECD}">
      <dsp:nvSpPr>
        <dsp:cNvPr id="0" name=""/>
        <dsp:cNvSpPr/>
      </dsp:nvSpPr>
      <dsp:spPr>
        <a:xfrm>
          <a:off x="4826993" y="2504372"/>
          <a:ext cx="1413614" cy="24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69"/>
              </a:lnTo>
              <a:lnTo>
                <a:pt x="1413614" y="122669"/>
              </a:lnTo>
              <a:lnTo>
                <a:pt x="1413614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3CF98-75A0-4404-9B26-E5A50BD40DFF}">
      <dsp:nvSpPr>
        <dsp:cNvPr id="0" name=""/>
        <dsp:cNvSpPr/>
      </dsp:nvSpPr>
      <dsp:spPr>
        <a:xfrm>
          <a:off x="4359682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95067-CDED-4E42-BC53-BE2B18F16000}">
      <dsp:nvSpPr>
        <dsp:cNvPr id="0" name=""/>
        <dsp:cNvSpPr/>
      </dsp:nvSpPr>
      <dsp:spPr>
        <a:xfrm>
          <a:off x="4781273" y="2504372"/>
          <a:ext cx="91440" cy="2453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E77B3-87FF-4C7F-8E2A-A3F7C46636FC}">
      <dsp:nvSpPr>
        <dsp:cNvPr id="0" name=""/>
        <dsp:cNvSpPr/>
      </dsp:nvSpPr>
      <dsp:spPr>
        <a:xfrm>
          <a:off x="2946067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633DD-07CE-46EF-8A02-C5CCBD3DA562}">
      <dsp:nvSpPr>
        <dsp:cNvPr id="0" name=""/>
        <dsp:cNvSpPr/>
      </dsp:nvSpPr>
      <dsp:spPr>
        <a:xfrm>
          <a:off x="3413378" y="2504372"/>
          <a:ext cx="1413614" cy="245338"/>
        </a:xfrm>
        <a:custGeom>
          <a:avLst/>
          <a:gdLst/>
          <a:ahLst/>
          <a:cxnLst/>
          <a:rect l="0" t="0" r="0" b="0"/>
          <a:pathLst>
            <a:path>
              <a:moveTo>
                <a:pt x="1413614" y="0"/>
              </a:moveTo>
              <a:lnTo>
                <a:pt x="1413614" y="122669"/>
              </a:lnTo>
              <a:lnTo>
                <a:pt x="0" y="122669"/>
              </a:lnTo>
              <a:lnTo>
                <a:pt x="0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BC4FD-C00B-4A49-8255-3F3700B09345}">
      <dsp:nvSpPr>
        <dsp:cNvPr id="0" name=""/>
        <dsp:cNvSpPr/>
      </dsp:nvSpPr>
      <dsp:spPr>
        <a:xfrm>
          <a:off x="1532453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B92CC-A0C3-4D79-B663-248F50715B0B}">
      <dsp:nvSpPr>
        <dsp:cNvPr id="0" name=""/>
        <dsp:cNvSpPr/>
      </dsp:nvSpPr>
      <dsp:spPr>
        <a:xfrm>
          <a:off x="1292956" y="2504372"/>
          <a:ext cx="706807" cy="24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69"/>
              </a:lnTo>
              <a:lnTo>
                <a:pt x="706807" y="122669"/>
              </a:lnTo>
              <a:lnTo>
                <a:pt x="706807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83402-9BA7-47A3-9528-0B4A57158E1D}">
      <dsp:nvSpPr>
        <dsp:cNvPr id="0" name=""/>
        <dsp:cNvSpPr/>
      </dsp:nvSpPr>
      <dsp:spPr>
        <a:xfrm>
          <a:off x="118838" y="3333849"/>
          <a:ext cx="175241" cy="537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407"/>
              </a:lnTo>
              <a:lnTo>
                <a:pt x="175241" y="5374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6AB9D-6B4F-41CB-A35D-E1270EB83256}">
      <dsp:nvSpPr>
        <dsp:cNvPr id="0" name=""/>
        <dsp:cNvSpPr/>
      </dsp:nvSpPr>
      <dsp:spPr>
        <a:xfrm>
          <a:off x="586148" y="2504372"/>
          <a:ext cx="706807" cy="245338"/>
        </a:xfrm>
        <a:custGeom>
          <a:avLst/>
          <a:gdLst/>
          <a:ahLst/>
          <a:cxnLst/>
          <a:rect l="0" t="0" r="0" b="0"/>
          <a:pathLst>
            <a:path>
              <a:moveTo>
                <a:pt x="706807" y="0"/>
              </a:moveTo>
              <a:lnTo>
                <a:pt x="706807" y="122669"/>
              </a:lnTo>
              <a:lnTo>
                <a:pt x="0" y="122669"/>
              </a:lnTo>
              <a:lnTo>
                <a:pt x="0" y="24533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43369-4CCD-4DDE-998E-D601738C3302}">
      <dsp:nvSpPr>
        <dsp:cNvPr id="0" name=""/>
        <dsp:cNvSpPr/>
      </dsp:nvSpPr>
      <dsp:spPr>
        <a:xfrm>
          <a:off x="708818" y="1920234"/>
          <a:ext cx="1168276" cy="5841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бюджетных средств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8818" y="1920234"/>
        <a:ext cx="1168276" cy="584138"/>
      </dsp:txXfrm>
    </dsp:sp>
    <dsp:sp modelId="{437235B2-8F03-429E-B6D8-0961B3ED3FE7}">
      <dsp:nvSpPr>
        <dsp:cNvPr id="0" name=""/>
        <dsp:cNvSpPr/>
      </dsp:nvSpPr>
      <dsp:spPr>
        <a:xfrm>
          <a:off x="2010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0" y="2749710"/>
        <a:ext cx="1168276" cy="584138"/>
      </dsp:txXfrm>
    </dsp:sp>
    <dsp:sp modelId="{9425D4A6-9E7E-4844-A520-5A280F844156}">
      <dsp:nvSpPr>
        <dsp:cNvPr id="0" name=""/>
        <dsp:cNvSpPr/>
      </dsp:nvSpPr>
      <dsp:spPr>
        <a:xfrm>
          <a:off x="294079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268 454,3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079" y="3579187"/>
        <a:ext cx="1168276" cy="584138"/>
      </dsp:txXfrm>
    </dsp:sp>
    <dsp:sp modelId="{93AC9FF0-2045-4EB1-A474-8D957671F26F}">
      <dsp:nvSpPr>
        <dsp:cNvPr id="0" name=""/>
        <dsp:cNvSpPr/>
      </dsp:nvSpPr>
      <dsp:spPr>
        <a:xfrm>
          <a:off x="1415625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МКУ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гп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Федоровский «УХЭО и БУ»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5625" y="2749710"/>
        <a:ext cx="1168276" cy="584138"/>
      </dsp:txXfrm>
    </dsp:sp>
    <dsp:sp modelId="{6CE4C71F-8270-4440-AA77-1DCAF99B0D87}">
      <dsp:nvSpPr>
        <dsp:cNvPr id="0" name=""/>
        <dsp:cNvSpPr/>
      </dsp:nvSpPr>
      <dsp:spPr>
        <a:xfrm>
          <a:off x="1707694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101 6898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7694" y="3579187"/>
        <a:ext cx="1168276" cy="584138"/>
      </dsp:txXfrm>
    </dsp:sp>
    <dsp:sp modelId="{F208F3DB-0A6D-4EC0-9B8B-B0FA4CC9BDDB}">
      <dsp:nvSpPr>
        <dsp:cNvPr id="0" name=""/>
        <dsp:cNvSpPr/>
      </dsp:nvSpPr>
      <dsp:spPr>
        <a:xfrm>
          <a:off x="4242854" y="1920234"/>
          <a:ext cx="1168276" cy="5841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субсидии согласно ст.78 БК РФ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2854" y="1920234"/>
        <a:ext cx="1168276" cy="584138"/>
      </dsp:txXfrm>
    </dsp:sp>
    <dsp:sp modelId="{DDF996A3-CF92-4C77-8049-B7161FCC5401}">
      <dsp:nvSpPr>
        <dsp:cNvPr id="0" name=""/>
        <dsp:cNvSpPr/>
      </dsp:nvSpPr>
      <dsp:spPr>
        <a:xfrm>
          <a:off x="2829240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МУП «Федоровское ЖКХ»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9240" y="2749710"/>
        <a:ext cx="1168276" cy="584138"/>
      </dsp:txXfrm>
    </dsp:sp>
    <dsp:sp modelId="{01C0140B-99A7-41BB-A832-B026F8CDFDA9}">
      <dsp:nvSpPr>
        <dsp:cNvPr id="0" name=""/>
        <dsp:cNvSpPr/>
      </dsp:nvSpPr>
      <dsp:spPr>
        <a:xfrm>
          <a:off x="3121309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33 610,6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1309" y="3579187"/>
        <a:ext cx="1168276" cy="584138"/>
      </dsp:txXfrm>
    </dsp:sp>
    <dsp:sp modelId="{C87AFDF7-3593-467F-B821-D03C7AED213A}">
      <dsp:nvSpPr>
        <dsp:cNvPr id="0" name=""/>
        <dsp:cNvSpPr/>
      </dsp:nvSpPr>
      <dsp:spPr>
        <a:xfrm>
          <a:off x="4242854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СтройРемСервис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2854" y="2749710"/>
        <a:ext cx="1168276" cy="584138"/>
      </dsp:txXfrm>
    </dsp:sp>
    <dsp:sp modelId="{3D46C6CB-5A3A-45C7-B084-08841CA1C18A}">
      <dsp:nvSpPr>
        <dsp:cNvPr id="0" name=""/>
        <dsp:cNvSpPr/>
      </dsp:nvSpPr>
      <dsp:spPr>
        <a:xfrm>
          <a:off x="4534923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2 004,6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4923" y="3579187"/>
        <a:ext cx="1168276" cy="584138"/>
      </dsp:txXfrm>
    </dsp:sp>
    <dsp:sp modelId="{51C4018D-0E82-4720-A950-C10E84F0EDCB}">
      <dsp:nvSpPr>
        <dsp:cNvPr id="0" name=""/>
        <dsp:cNvSpPr/>
      </dsp:nvSpPr>
      <dsp:spPr>
        <a:xfrm>
          <a:off x="5656469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ИП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Жапарова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Г.Х.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6469" y="2749710"/>
        <a:ext cx="1168276" cy="584138"/>
      </dsp:txXfrm>
    </dsp:sp>
    <dsp:sp modelId="{4ACBEBB0-005C-47AF-ACAD-05F1E2A63A3D}">
      <dsp:nvSpPr>
        <dsp:cNvPr id="0" name=""/>
        <dsp:cNvSpPr/>
      </dsp:nvSpPr>
      <dsp:spPr>
        <a:xfrm>
          <a:off x="5948538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48538" y="3579187"/>
        <a:ext cx="1168276" cy="584138"/>
      </dsp:txXfrm>
    </dsp:sp>
    <dsp:sp modelId="{452D23AF-0D12-430B-9333-4E3ED55F2AD4}">
      <dsp:nvSpPr>
        <dsp:cNvPr id="0" name=""/>
        <dsp:cNvSpPr/>
      </dsp:nvSpPr>
      <dsp:spPr>
        <a:xfrm>
          <a:off x="8483698" y="1920234"/>
          <a:ext cx="1168276" cy="5841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Получатель средств субсидии согласно ст. 78.1 БК РФ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83698" y="1920234"/>
        <a:ext cx="1168276" cy="584138"/>
      </dsp:txXfrm>
    </dsp:sp>
    <dsp:sp modelId="{DFB13208-0FC5-453A-B7E0-0C047486B9F9}">
      <dsp:nvSpPr>
        <dsp:cNvPr id="0" name=""/>
        <dsp:cNvSpPr/>
      </dsp:nvSpPr>
      <dsp:spPr>
        <a:xfrm>
          <a:off x="7070084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 «Федоровский СОЦ»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70084" y="2749710"/>
        <a:ext cx="1168276" cy="584138"/>
      </dsp:txXfrm>
    </dsp:sp>
    <dsp:sp modelId="{D5FAEEB9-6D20-4CCF-BC0A-1982A41BD251}">
      <dsp:nvSpPr>
        <dsp:cNvPr id="0" name=""/>
        <dsp:cNvSpPr/>
      </dsp:nvSpPr>
      <dsp:spPr>
        <a:xfrm>
          <a:off x="7362153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42 104,0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62153" y="3579187"/>
        <a:ext cx="1168276" cy="584138"/>
      </dsp:txXfrm>
    </dsp:sp>
    <dsp:sp modelId="{B7BFB6B9-F9BE-4B86-B5E5-26F63B242FA9}">
      <dsp:nvSpPr>
        <dsp:cNvPr id="0" name=""/>
        <dsp:cNvSpPr/>
      </dsp:nvSpPr>
      <dsp:spPr>
        <a:xfrm>
          <a:off x="8483698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МАУК «КДЦ «Премьер»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83698" y="2749710"/>
        <a:ext cx="1168276" cy="584138"/>
      </dsp:txXfrm>
    </dsp:sp>
    <dsp:sp modelId="{A4AD9E65-DA90-4BBE-8A8B-6AC7EF950927}">
      <dsp:nvSpPr>
        <dsp:cNvPr id="0" name=""/>
        <dsp:cNvSpPr/>
      </dsp:nvSpPr>
      <dsp:spPr>
        <a:xfrm>
          <a:off x="8775768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33 022,4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75768" y="3579187"/>
        <a:ext cx="1168276" cy="584138"/>
      </dsp:txXfrm>
    </dsp:sp>
    <dsp:sp modelId="{5CD95D04-1812-4EA8-87E7-CBD724B94CDC}">
      <dsp:nvSpPr>
        <dsp:cNvPr id="0" name=""/>
        <dsp:cNvSpPr/>
      </dsp:nvSpPr>
      <dsp:spPr>
        <a:xfrm>
          <a:off x="9897313" y="2749710"/>
          <a:ext cx="1168276" cy="584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 «Северное Сияние»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7313" y="2749710"/>
        <a:ext cx="1168276" cy="584138"/>
      </dsp:txXfrm>
    </dsp:sp>
    <dsp:sp modelId="{E616B328-E9EB-484B-9255-338967003D66}">
      <dsp:nvSpPr>
        <dsp:cNvPr id="0" name=""/>
        <dsp:cNvSpPr/>
      </dsp:nvSpPr>
      <dsp:spPr>
        <a:xfrm>
          <a:off x="10189382" y="3579187"/>
          <a:ext cx="1168276" cy="5841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1 195,6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89382" y="3579187"/>
        <a:ext cx="1168276" cy="58413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389F9-5CAF-4706-8B34-46314A8845E3}">
      <dsp:nvSpPr>
        <dsp:cNvPr id="0" name=""/>
        <dsp:cNvSpPr/>
      </dsp:nvSpPr>
      <dsp:spPr>
        <a:xfrm>
          <a:off x="3311" y="33868"/>
          <a:ext cx="10611987" cy="43010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Целевой показатель средней заработной платы работников учреждений культуры составляет 74 409,80 рубля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*Достигнута средняя заработная плата работников учреждений культуры </a:t>
          </a:r>
          <a:b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74 711,97 рубль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*Средства потраченные для достижения средней заработной платы работников учреждений культуры 16 030,2 тыс. рублей</a:t>
          </a:r>
          <a:endParaRPr lang="en-US" sz="2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Создан прозрачный механизм оплаты труда руководителей организаций, установив соотношение средней заработной платы руководителей и работников, предусмотрев представление руководителями сведений о доходах, об имуществе и обязательствах имущественного характера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1" y="33868"/>
        <a:ext cx="10611987" cy="430106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B6538-69C0-42EA-BF37-DD6CD2214894}">
      <dsp:nvSpPr>
        <dsp:cNvPr id="0" name=""/>
        <dsp:cNvSpPr/>
      </dsp:nvSpPr>
      <dsp:spPr>
        <a:xfrm>
          <a:off x="0" y="1229252"/>
          <a:ext cx="2492502" cy="181641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1 072 727,3 тыс. рублей</a:t>
          </a:r>
          <a:endParaRPr lang="ru-RU" sz="2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018" y="1495260"/>
        <a:ext cx="1762466" cy="1284398"/>
      </dsp:txXfrm>
    </dsp:sp>
    <dsp:sp modelId="{FA2BC46A-1583-485B-AFB3-B364513A72D4}">
      <dsp:nvSpPr>
        <dsp:cNvPr id="0" name=""/>
        <dsp:cNvSpPr/>
      </dsp:nvSpPr>
      <dsp:spPr>
        <a:xfrm>
          <a:off x="2640904" y="1610699"/>
          <a:ext cx="1053520" cy="1053520"/>
        </a:xfrm>
        <a:prstGeom prst="mathMin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0548" y="2013565"/>
        <a:ext cx="774232" cy="247788"/>
      </dsp:txXfrm>
    </dsp:sp>
    <dsp:sp modelId="{96416443-9AB6-4899-9BBB-622A774D7C7A}">
      <dsp:nvSpPr>
        <dsp:cNvPr id="0" name=""/>
        <dsp:cNvSpPr/>
      </dsp:nvSpPr>
      <dsp:spPr>
        <a:xfrm>
          <a:off x="3841918" y="1229252"/>
          <a:ext cx="2257549" cy="1816414"/>
        </a:xfrm>
        <a:prstGeom prst="ellipse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995 117,8 тыс. рублей</a:t>
          </a:r>
          <a:endParaRPr lang="ru-RU" sz="2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2528" y="1495260"/>
        <a:ext cx="1596329" cy="1284398"/>
      </dsp:txXfrm>
    </dsp:sp>
    <dsp:sp modelId="{3D00859F-4EAB-4775-8EED-3BB90D6980C3}">
      <dsp:nvSpPr>
        <dsp:cNvPr id="0" name=""/>
        <dsp:cNvSpPr/>
      </dsp:nvSpPr>
      <dsp:spPr>
        <a:xfrm>
          <a:off x="6246960" y="1610699"/>
          <a:ext cx="1053520" cy="1053520"/>
        </a:xfrm>
        <a:prstGeom prst="mathEqual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6604" y="1827724"/>
        <a:ext cx="774232" cy="619470"/>
      </dsp:txXfrm>
    </dsp:sp>
    <dsp:sp modelId="{2D73A8A1-3F14-4CCD-A513-BE2465B76D48}">
      <dsp:nvSpPr>
        <dsp:cNvPr id="0" name=""/>
        <dsp:cNvSpPr/>
      </dsp:nvSpPr>
      <dsp:spPr>
        <a:xfrm>
          <a:off x="7447973" y="1229252"/>
          <a:ext cx="1816414" cy="1816414"/>
        </a:xfrm>
        <a:prstGeom prst="ellipse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77 609,5 тыс. рублей</a:t>
          </a:r>
          <a:endParaRPr lang="ru-RU" sz="2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3981" y="1495260"/>
        <a:ext cx="1284398" cy="1284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21771-1074-4CE1-944B-E465B85B1337}">
      <dsp:nvSpPr>
        <dsp:cNvPr id="0" name=""/>
        <dsp:cNvSpPr/>
      </dsp:nvSpPr>
      <dsp:spPr>
        <a:xfrm>
          <a:off x="3716707" y="1158"/>
          <a:ext cx="5575061" cy="918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1 072 727,3 тыс</a:t>
          </a: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3716707" y="116013"/>
        <a:ext cx="5230496" cy="689129"/>
      </dsp:txXfrm>
    </dsp:sp>
    <dsp:sp modelId="{1C557BB6-7E40-4FD3-8A05-FDDF913D6B78}">
      <dsp:nvSpPr>
        <dsp:cNvPr id="0" name=""/>
        <dsp:cNvSpPr/>
      </dsp:nvSpPr>
      <dsp:spPr>
        <a:xfrm>
          <a:off x="0" y="1158"/>
          <a:ext cx="3716707" cy="91883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доходов</a:t>
          </a:r>
        </a:p>
      </dsp:txBody>
      <dsp:txXfrm>
        <a:off x="44854" y="46012"/>
        <a:ext cx="3626999" cy="829131"/>
      </dsp:txXfrm>
    </dsp:sp>
    <dsp:sp modelId="{783DAE08-33E5-4133-B969-E1D2DD4FE6B8}">
      <dsp:nvSpPr>
        <dsp:cNvPr id="0" name=""/>
        <dsp:cNvSpPr/>
      </dsp:nvSpPr>
      <dsp:spPr>
        <a:xfrm>
          <a:off x="3716707" y="1011881"/>
          <a:ext cx="5575061" cy="918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868450"/>
            <a:satOff val="1599"/>
            <a:lumOff val="708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868450"/>
              <a:satOff val="1599"/>
              <a:lumOff val="70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995 117,8 тыс</a:t>
          </a: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3716707" y="1126736"/>
        <a:ext cx="5230496" cy="689129"/>
      </dsp:txXfrm>
    </dsp:sp>
    <dsp:sp modelId="{1886CE3B-D456-4D1E-AE56-3D67E5A44B9D}">
      <dsp:nvSpPr>
        <dsp:cNvPr id="0" name=""/>
        <dsp:cNvSpPr/>
      </dsp:nvSpPr>
      <dsp:spPr>
        <a:xfrm>
          <a:off x="0" y="1011881"/>
          <a:ext cx="3716707" cy="918839"/>
        </a:xfrm>
        <a:prstGeom prst="roundRect">
          <a:avLst/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расходов</a:t>
          </a:r>
        </a:p>
      </dsp:txBody>
      <dsp:txXfrm>
        <a:off x="44854" y="1056735"/>
        <a:ext cx="3626999" cy="829131"/>
      </dsp:txXfrm>
    </dsp:sp>
    <dsp:sp modelId="{B00B50D8-DC85-4DD3-9D5A-943EDD21434B}">
      <dsp:nvSpPr>
        <dsp:cNvPr id="0" name=""/>
        <dsp:cNvSpPr/>
      </dsp:nvSpPr>
      <dsp:spPr>
        <a:xfrm>
          <a:off x="3716707" y="2022604"/>
          <a:ext cx="5575061" cy="918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1736901"/>
            <a:satOff val="3197"/>
            <a:lumOff val="1417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736901"/>
              <a:satOff val="3197"/>
              <a:lumOff val="1417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77 609,5 тыс</a:t>
          </a: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3716707" y="2137459"/>
        <a:ext cx="5230496" cy="689129"/>
      </dsp:txXfrm>
    </dsp:sp>
    <dsp:sp modelId="{FB4D2D68-EA5E-4317-967A-CD64C61EB91A}">
      <dsp:nvSpPr>
        <dsp:cNvPr id="0" name=""/>
        <dsp:cNvSpPr/>
      </dsp:nvSpPr>
      <dsp:spPr>
        <a:xfrm>
          <a:off x="0" y="2022604"/>
          <a:ext cx="3716707" cy="918839"/>
        </a:xfrm>
        <a:prstGeom prst="roundRect">
          <a:avLst/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Дефицит/профицит, (-/+)</a:t>
          </a:r>
        </a:p>
      </dsp:txBody>
      <dsp:txXfrm>
        <a:off x="44854" y="2067458"/>
        <a:ext cx="3626999" cy="829131"/>
      </dsp:txXfrm>
    </dsp:sp>
    <dsp:sp modelId="{DFEAAACD-3C50-4C73-BDD4-7E13EDE52C5D}">
      <dsp:nvSpPr>
        <dsp:cNvPr id="0" name=""/>
        <dsp:cNvSpPr/>
      </dsp:nvSpPr>
      <dsp:spPr>
        <a:xfrm>
          <a:off x="3716707" y="3033328"/>
          <a:ext cx="5575061" cy="918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2605351"/>
            <a:satOff val="4796"/>
            <a:lumOff val="2125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2605351"/>
              <a:satOff val="4796"/>
              <a:lumOff val="212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0,0 рублей</a:t>
          </a:r>
        </a:p>
      </dsp:txBody>
      <dsp:txXfrm>
        <a:off x="3716707" y="3148183"/>
        <a:ext cx="5230496" cy="689129"/>
      </dsp:txXfrm>
    </dsp:sp>
    <dsp:sp modelId="{59A9F0DF-74CB-4C4A-A456-8A81B8F310AA}">
      <dsp:nvSpPr>
        <dsp:cNvPr id="0" name=""/>
        <dsp:cNvSpPr/>
      </dsp:nvSpPr>
      <dsp:spPr>
        <a:xfrm>
          <a:off x="0" y="3033328"/>
          <a:ext cx="3716707" cy="918839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муниципального долга</a:t>
          </a:r>
        </a:p>
      </dsp:txBody>
      <dsp:txXfrm>
        <a:off x="44854" y="3078182"/>
        <a:ext cx="3626999" cy="8291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75760-9591-40FC-99B8-B5ED1697E08F}">
      <dsp:nvSpPr>
        <dsp:cNvPr id="0" name=""/>
        <dsp:cNvSpPr/>
      </dsp:nvSpPr>
      <dsp:spPr>
        <a:xfrm>
          <a:off x="677877" y="0"/>
          <a:ext cx="7682606" cy="4627959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A49A4-30D5-4F3E-8D78-1DA22C45F42C}">
      <dsp:nvSpPr>
        <dsp:cNvPr id="0" name=""/>
        <dsp:cNvSpPr/>
      </dsp:nvSpPr>
      <dsp:spPr>
        <a:xfrm>
          <a:off x="3089" y="1388387"/>
          <a:ext cx="2007151" cy="18511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167 876,4 тыс.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456" y="1478754"/>
        <a:ext cx="1826417" cy="1670449"/>
      </dsp:txXfrm>
    </dsp:sp>
    <dsp:sp modelId="{7B91C9AD-DD4F-4348-9969-2148E5FF7B6D}">
      <dsp:nvSpPr>
        <dsp:cNvPr id="0" name=""/>
        <dsp:cNvSpPr/>
      </dsp:nvSpPr>
      <dsp:spPr>
        <a:xfrm>
          <a:off x="2344766" y="1388387"/>
          <a:ext cx="2007151" cy="1851183"/>
        </a:xfrm>
        <a:prstGeom prst="roundRect">
          <a:avLst/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поступления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18 684,8 тыс.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5133" y="1478754"/>
        <a:ext cx="1826417" cy="1670449"/>
      </dsp:txXfrm>
    </dsp:sp>
    <dsp:sp modelId="{A273A7FA-AC32-4550-AB9E-2B8BCF5F66E4}">
      <dsp:nvSpPr>
        <dsp:cNvPr id="0" name=""/>
        <dsp:cNvSpPr/>
      </dsp:nvSpPr>
      <dsp:spPr>
        <a:xfrm>
          <a:off x="4686443" y="1388387"/>
          <a:ext cx="2007151" cy="1851183"/>
        </a:xfrm>
        <a:prstGeom prst="roundRect">
          <a:avLst/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886 166,2 тыс.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6810" y="1478754"/>
        <a:ext cx="1826417" cy="1670449"/>
      </dsp:txXfrm>
    </dsp:sp>
    <dsp:sp modelId="{C124BAE3-9827-4E8E-9EA5-1BC5B3D6A8C3}">
      <dsp:nvSpPr>
        <dsp:cNvPr id="0" name=""/>
        <dsp:cNvSpPr/>
      </dsp:nvSpPr>
      <dsp:spPr>
        <a:xfrm>
          <a:off x="7028120" y="1388387"/>
          <a:ext cx="2007151" cy="1851183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    1 072 727,3 тыс.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8487" y="1478754"/>
        <a:ext cx="1826417" cy="16704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95076-DC9F-4DA9-B21D-2FBD87E8285C}">
      <dsp:nvSpPr>
        <dsp:cNvPr id="0" name=""/>
        <dsp:cNvSpPr/>
      </dsp:nvSpPr>
      <dsp:spPr>
        <a:xfrm>
          <a:off x="3483337" y="0"/>
          <a:ext cx="2449895" cy="2449895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15 069,6 тыс. рублей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5811" y="1224948"/>
        <a:ext cx="1224947" cy="1224947"/>
      </dsp:txXfrm>
    </dsp:sp>
    <dsp:sp modelId="{7FDCDD90-C3CF-4194-A65A-B8772C4A9DD0}">
      <dsp:nvSpPr>
        <dsp:cNvPr id="0" name=""/>
        <dsp:cNvSpPr/>
      </dsp:nvSpPr>
      <dsp:spPr>
        <a:xfrm>
          <a:off x="2258389" y="2449895"/>
          <a:ext cx="2449895" cy="2449895"/>
        </a:xfrm>
        <a:prstGeom prst="triangle">
          <a:avLst/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доходы физических лиц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118 800,8 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0863" y="3674843"/>
        <a:ext cx="1224947" cy="1224947"/>
      </dsp:txXfrm>
    </dsp:sp>
    <dsp:sp modelId="{EAA87637-C03A-43DB-8142-D2291E9195DC}">
      <dsp:nvSpPr>
        <dsp:cNvPr id="0" name=""/>
        <dsp:cNvSpPr/>
      </dsp:nvSpPr>
      <dsp:spPr>
        <a:xfrm rot="10800000">
          <a:off x="3483337" y="2449895"/>
          <a:ext cx="2449895" cy="2449895"/>
        </a:xfrm>
        <a:prstGeom prst="triangle">
          <a:avLst/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95811" y="2449895"/>
        <a:ext cx="1224947" cy="1224947"/>
      </dsp:txXfrm>
    </dsp:sp>
    <dsp:sp modelId="{844C7835-0982-422A-9BBC-0D7E9A9BAB0A}">
      <dsp:nvSpPr>
        <dsp:cNvPr id="0" name=""/>
        <dsp:cNvSpPr/>
      </dsp:nvSpPr>
      <dsp:spPr>
        <a:xfrm>
          <a:off x="4708284" y="2449895"/>
          <a:ext cx="2449895" cy="2449895"/>
        </a:xfrm>
        <a:prstGeom prst="triangle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     34 006,0 тыс. рублей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0758" y="3674843"/>
        <a:ext cx="1224947" cy="12249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FBD92-5897-409D-B568-62D8D11FF092}">
      <dsp:nvSpPr>
        <dsp:cNvPr id="0" name=""/>
        <dsp:cNvSpPr/>
      </dsp:nvSpPr>
      <dsp:spPr>
        <a:xfrm>
          <a:off x="3939828" y="0"/>
          <a:ext cx="2589760" cy="1357603"/>
        </a:xfrm>
        <a:prstGeom prst="trapezoid">
          <a:avLst>
            <a:gd name="adj" fmla="val 9538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b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компенсации</a:t>
          </a:r>
          <a:b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затрат государства                         3 228,4тыс. рублей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9828" y="0"/>
        <a:ext cx="2589760" cy="1357603"/>
      </dsp:txXfrm>
    </dsp:sp>
    <dsp:sp modelId="{A57DEC76-DFDA-4B6E-A523-9BB36C270A42}">
      <dsp:nvSpPr>
        <dsp:cNvPr id="0" name=""/>
        <dsp:cNvSpPr/>
      </dsp:nvSpPr>
      <dsp:spPr>
        <a:xfrm>
          <a:off x="2589760" y="1357603"/>
          <a:ext cx="5179520" cy="1357603"/>
        </a:xfrm>
        <a:prstGeom prst="trapezoid">
          <a:avLst>
            <a:gd name="adj" fmla="val 9538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</a:t>
          </a:r>
          <a:b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санкции</a:t>
          </a:r>
          <a:b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1 127,5 тыс. рублей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176" y="1357603"/>
        <a:ext cx="3366688" cy="1357603"/>
      </dsp:txXfrm>
    </dsp:sp>
    <dsp:sp modelId="{63FA5DE4-4EFF-4468-8F60-03AEC5C8FC14}">
      <dsp:nvSpPr>
        <dsp:cNvPr id="0" name=""/>
        <dsp:cNvSpPr/>
      </dsp:nvSpPr>
      <dsp:spPr>
        <a:xfrm>
          <a:off x="1294880" y="2715207"/>
          <a:ext cx="7769280" cy="1357603"/>
        </a:xfrm>
        <a:prstGeom prst="trapezoid">
          <a:avLst>
            <a:gd name="adj" fmla="val 9538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3 291,3 тыс. рублей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4504" y="2715207"/>
        <a:ext cx="5050032" cy="1357603"/>
      </dsp:txXfrm>
    </dsp:sp>
    <dsp:sp modelId="{A9B3E4C4-F852-4E03-9A75-7DC27E62213D}">
      <dsp:nvSpPr>
        <dsp:cNvPr id="0" name=""/>
        <dsp:cNvSpPr/>
      </dsp:nvSpPr>
      <dsp:spPr>
        <a:xfrm>
          <a:off x="0" y="4072811"/>
          <a:ext cx="10359041" cy="1357603"/>
        </a:xfrm>
        <a:prstGeom prst="trapezoid">
          <a:avLst>
            <a:gd name="adj" fmla="val 9538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 муниципальной собственности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11 037,6 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2832" y="4072811"/>
        <a:ext cx="6733376" cy="13576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37206-8BDA-412C-B6AB-2EFA1FE39C3A}">
      <dsp:nvSpPr>
        <dsp:cNvPr id="0" name=""/>
        <dsp:cNvSpPr/>
      </dsp:nvSpPr>
      <dsp:spPr>
        <a:xfrm>
          <a:off x="2983334" y="2256642"/>
          <a:ext cx="2156968" cy="215696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9215" y="2572523"/>
        <a:ext cx="1525206" cy="1525206"/>
      </dsp:txXfrm>
    </dsp:sp>
    <dsp:sp modelId="{958F1BE7-F491-4378-A1F3-B04E58E713B2}">
      <dsp:nvSpPr>
        <dsp:cNvPr id="0" name=""/>
        <dsp:cNvSpPr/>
      </dsp:nvSpPr>
      <dsp:spPr>
        <a:xfrm rot="11700000">
          <a:off x="1353920" y="2516987"/>
          <a:ext cx="1603342" cy="6147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E1B0C5-50C2-40B0-A398-E786F37B7133}">
      <dsp:nvSpPr>
        <dsp:cNvPr id="0" name=""/>
        <dsp:cNvSpPr/>
      </dsp:nvSpPr>
      <dsp:spPr>
        <a:xfrm>
          <a:off x="356676" y="1797219"/>
          <a:ext cx="2049120" cy="1639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54 742,8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689" y="1845232"/>
        <a:ext cx="1953094" cy="1543270"/>
      </dsp:txXfrm>
    </dsp:sp>
    <dsp:sp modelId="{B424A5EF-B94A-4885-BA4A-F74AF48E6C81}">
      <dsp:nvSpPr>
        <dsp:cNvPr id="0" name=""/>
        <dsp:cNvSpPr/>
      </dsp:nvSpPr>
      <dsp:spPr>
        <a:xfrm rot="14700000">
          <a:off x="2426122" y="1239186"/>
          <a:ext cx="1603342" cy="6147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BBF01E-4F88-423F-973E-206D47225C88}">
      <dsp:nvSpPr>
        <dsp:cNvPr id="0" name=""/>
        <dsp:cNvSpPr/>
      </dsp:nvSpPr>
      <dsp:spPr>
        <a:xfrm>
          <a:off x="1864432" y="345"/>
          <a:ext cx="2049120" cy="1639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первичного воинского учета на территориях, где отсутствуют военные комиссариаты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4 202,7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2445" y="48358"/>
        <a:ext cx="1953094" cy="1543270"/>
      </dsp:txXfrm>
    </dsp:sp>
    <dsp:sp modelId="{1C95F3B9-1DAD-472E-8C15-C48256C71A8B}">
      <dsp:nvSpPr>
        <dsp:cNvPr id="0" name=""/>
        <dsp:cNvSpPr/>
      </dsp:nvSpPr>
      <dsp:spPr>
        <a:xfrm rot="17700000">
          <a:off x="4094172" y="1239186"/>
          <a:ext cx="1603342" cy="6147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0700FB-3767-498D-B49C-FC62E09B2842}">
      <dsp:nvSpPr>
        <dsp:cNvPr id="0" name=""/>
        <dsp:cNvSpPr/>
      </dsp:nvSpPr>
      <dsp:spPr>
        <a:xfrm>
          <a:off x="4210084" y="345"/>
          <a:ext cx="2049120" cy="1639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переданных полномочий РФ на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гос.регистрацию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актов гражданского состояния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1 099,4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8097" y="48358"/>
        <a:ext cx="1953094" cy="1543270"/>
      </dsp:txXfrm>
    </dsp:sp>
    <dsp:sp modelId="{3930860E-67C0-43FA-9FA7-8E2A71C4F875}">
      <dsp:nvSpPr>
        <dsp:cNvPr id="0" name=""/>
        <dsp:cNvSpPr/>
      </dsp:nvSpPr>
      <dsp:spPr>
        <a:xfrm rot="20700000">
          <a:off x="5166374" y="2516987"/>
          <a:ext cx="1603342" cy="6147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B4E827-4FC8-46F1-890F-A9CC66E1BFD2}">
      <dsp:nvSpPr>
        <dsp:cNvPr id="0" name=""/>
        <dsp:cNvSpPr/>
      </dsp:nvSpPr>
      <dsp:spPr>
        <a:xfrm>
          <a:off x="5717840" y="1797219"/>
          <a:ext cx="2049120" cy="1639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межбюджетные трансферты, передаваемые бюджетам городских поселений 886 113,8т.р.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5853" y="1845232"/>
        <a:ext cx="1953094" cy="15432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37206-8BDA-412C-B6AB-2EFA1FE39C3A}">
      <dsp:nvSpPr>
        <dsp:cNvPr id="0" name=""/>
        <dsp:cNvSpPr/>
      </dsp:nvSpPr>
      <dsp:spPr>
        <a:xfrm>
          <a:off x="5362053" y="5583345"/>
          <a:ext cx="1461798" cy="146179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городского поселения Федоровский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6128" y="5797420"/>
        <a:ext cx="1033648" cy="1033648"/>
      </dsp:txXfrm>
    </dsp:sp>
    <dsp:sp modelId="{958F1BE7-F491-4378-A1F3-B04E58E713B2}">
      <dsp:nvSpPr>
        <dsp:cNvPr id="0" name=""/>
        <dsp:cNvSpPr/>
      </dsp:nvSpPr>
      <dsp:spPr>
        <a:xfrm rot="10800000">
          <a:off x="749701" y="6105938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E1B0C5-50C2-40B0-A398-E786F37B7133}">
      <dsp:nvSpPr>
        <dsp:cNvPr id="0" name=""/>
        <dsp:cNvSpPr/>
      </dsp:nvSpPr>
      <dsp:spPr>
        <a:xfrm>
          <a:off x="47382" y="5772580"/>
          <a:ext cx="1404638" cy="10833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деятельности народных дружин</a:t>
          </a:r>
          <a:b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165,2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112" y="5804310"/>
        <a:ext cx="1341178" cy="1019868"/>
      </dsp:txXfrm>
    </dsp:sp>
    <dsp:sp modelId="{B424A5EF-B94A-4885-BA4A-F74AF48E6C81}">
      <dsp:nvSpPr>
        <dsp:cNvPr id="0" name=""/>
        <dsp:cNvSpPr/>
      </dsp:nvSpPr>
      <dsp:spPr>
        <a:xfrm rot="11733066">
          <a:off x="851743" y="5255712"/>
          <a:ext cx="4371954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96399"/>
                <a:satOff val="-939"/>
                <a:lumOff val="102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96399"/>
                <a:satOff val="-939"/>
                <a:lumOff val="102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BBF01E-4F88-423F-973E-206D47225C88}">
      <dsp:nvSpPr>
        <dsp:cNvPr id="0" name=""/>
        <dsp:cNvSpPr/>
      </dsp:nvSpPr>
      <dsp:spPr>
        <a:xfrm flipH="1">
          <a:off x="-682494" y="4365732"/>
          <a:ext cx="3228525" cy="1024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6399"/>
                <a:satOff val="-939"/>
                <a:lumOff val="102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96399"/>
                <a:satOff val="-939"/>
                <a:lumOff val="102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Выплата выкупной стоимости за жилые помещения аварийного фонда</a:t>
          </a:r>
          <a:b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648 320,0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52489" y="4395737"/>
        <a:ext cx="3168515" cy="964452"/>
      </dsp:txXfrm>
    </dsp:sp>
    <dsp:sp modelId="{1C95F3B9-1DAD-472E-8C15-C48256C71A8B}">
      <dsp:nvSpPr>
        <dsp:cNvPr id="0" name=""/>
        <dsp:cNvSpPr/>
      </dsp:nvSpPr>
      <dsp:spPr>
        <a:xfrm rot="12600000">
          <a:off x="1173585" y="4523981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92797"/>
                <a:satOff val="-1878"/>
                <a:lumOff val="205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392797"/>
                <a:satOff val="-1878"/>
                <a:lumOff val="205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0700FB-3767-498D-B49C-FC62E09B2842}">
      <dsp:nvSpPr>
        <dsp:cNvPr id="0" name=""/>
        <dsp:cNvSpPr/>
      </dsp:nvSpPr>
      <dsp:spPr>
        <a:xfrm>
          <a:off x="-654611" y="3038605"/>
          <a:ext cx="4240344" cy="12080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92797"/>
                <a:satOff val="-1878"/>
                <a:lumOff val="205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392797"/>
                <a:satOff val="-1878"/>
                <a:lumOff val="205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приспособлению по решению ОМС жилых помещений и общего имущества в многоквартирных домах с учетом потребностей инвалидов 210,0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19229" y="3073987"/>
        <a:ext cx="4169580" cy="1137262"/>
      </dsp:txXfrm>
    </dsp:sp>
    <dsp:sp modelId="{F523F300-A329-4B3A-BB90-0E5773604E8E}">
      <dsp:nvSpPr>
        <dsp:cNvPr id="0" name=""/>
        <dsp:cNvSpPr/>
      </dsp:nvSpPr>
      <dsp:spPr>
        <a:xfrm rot="13500000">
          <a:off x="1676390" y="3868713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2015DF-994A-4FD2-B53B-D58C0B454974}">
      <dsp:nvSpPr>
        <dsp:cNvPr id="0" name=""/>
        <dsp:cNvSpPr/>
      </dsp:nvSpPr>
      <dsp:spPr>
        <a:xfrm>
          <a:off x="-78029" y="1966949"/>
          <a:ext cx="4785465" cy="1138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выборов глав поселений и депутатов в представительные органы муниципальных образований 1 851,6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4695" y="2000283"/>
        <a:ext cx="4718797" cy="1071425"/>
      </dsp:txXfrm>
    </dsp:sp>
    <dsp:sp modelId="{C33EE743-D6AB-48BC-AE5D-22C1720E53F6}">
      <dsp:nvSpPr>
        <dsp:cNvPr id="0" name=""/>
        <dsp:cNvSpPr/>
      </dsp:nvSpPr>
      <dsp:spPr>
        <a:xfrm rot="14400000">
          <a:off x="2331658" y="3365908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CBD8C6-BBCC-4278-8036-FE095DEACFC2}">
      <dsp:nvSpPr>
        <dsp:cNvPr id="0" name=""/>
        <dsp:cNvSpPr/>
      </dsp:nvSpPr>
      <dsp:spPr>
        <a:xfrm>
          <a:off x="2608250" y="1250061"/>
          <a:ext cx="1626153" cy="873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наказов избирателей депутатам Думы ХМАО-Югры  343,7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3836" y="1275647"/>
        <a:ext cx="1574981" cy="822412"/>
      </dsp:txXfrm>
    </dsp:sp>
    <dsp:sp modelId="{25ADAE67-3B85-43AA-82E2-931B82C9585F}">
      <dsp:nvSpPr>
        <dsp:cNvPr id="0" name=""/>
        <dsp:cNvSpPr/>
      </dsp:nvSpPr>
      <dsp:spPr>
        <a:xfrm rot="15300000">
          <a:off x="3094734" y="3049831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981993"/>
                <a:satOff val="-4696"/>
                <a:lumOff val="514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981993"/>
                <a:satOff val="-4696"/>
                <a:lumOff val="514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294DFB-0C17-45D0-94E2-F0EDB34E77AA}">
      <dsp:nvSpPr>
        <dsp:cNvPr id="0" name=""/>
        <dsp:cNvSpPr/>
      </dsp:nvSpPr>
      <dsp:spPr>
        <a:xfrm>
          <a:off x="4198387" y="503557"/>
          <a:ext cx="1023259" cy="1299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81993"/>
                <a:satOff val="-4696"/>
                <a:lumOff val="514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981993"/>
                <a:satOff val="-4696"/>
                <a:lumOff val="514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Поощрение муниципальных управленческих команд 594,9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8357" y="533527"/>
        <a:ext cx="963319" cy="1239066"/>
      </dsp:txXfrm>
    </dsp:sp>
    <dsp:sp modelId="{67422B96-2D34-4971-8D11-54AFBB383FE0}">
      <dsp:nvSpPr>
        <dsp:cNvPr id="0" name=""/>
        <dsp:cNvSpPr/>
      </dsp:nvSpPr>
      <dsp:spPr>
        <a:xfrm rot="16200000">
          <a:off x="3913616" y="2942023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C8E16C-BEF9-4023-A01B-1BE1C44EAFA4}">
      <dsp:nvSpPr>
        <dsp:cNvPr id="0" name=""/>
        <dsp:cNvSpPr/>
      </dsp:nvSpPr>
      <dsp:spPr>
        <a:xfrm>
          <a:off x="5581323" y="-287078"/>
          <a:ext cx="1023259" cy="2516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недополученных доходов организациям, предоставляющим услуги водоотведения 23 272,6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1293" y="-257108"/>
        <a:ext cx="963319" cy="2456205"/>
      </dsp:txXfrm>
    </dsp:sp>
    <dsp:sp modelId="{3C8A7B2F-B8FC-4B06-91E3-FC4C63F490A8}">
      <dsp:nvSpPr>
        <dsp:cNvPr id="0" name=""/>
        <dsp:cNvSpPr/>
      </dsp:nvSpPr>
      <dsp:spPr>
        <a:xfrm rot="17115535">
          <a:off x="4746228" y="3053454"/>
          <a:ext cx="4358874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374790"/>
                <a:satOff val="-6574"/>
                <a:lumOff val="720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74790"/>
                <a:satOff val="-6574"/>
                <a:lumOff val="720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1CF8A7-32C6-4209-AE08-CE634EC22438}">
      <dsp:nvSpPr>
        <dsp:cNvPr id="0" name=""/>
        <dsp:cNvSpPr/>
      </dsp:nvSpPr>
      <dsp:spPr>
        <a:xfrm>
          <a:off x="6987624" y="-619705"/>
          <a:ext cx="1023259" cy="3557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74790"/>
                <a:satOff val="-6574"/>
                <a:lumOff val="720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74790"/>
                <a:satOff val="-6574"/>
                <a:lumOff val="720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(с заменой) систем газораспределения, теплоснабжения, водоснабжения и водоотведения, в том числе с применением композитных материалов 32 335,9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17594" y="-589735"/>
        <a:ext cx="963319" cy="3497784"/>
      </dsp:txXfrm>
    </dsp:sp>
    <dsp:sp modelId="{BE0DE64C-B9E8-4E71-8950-CCD748CCB6A3}">
      <dsp:nvSpPr>
        <dsp:cNvPr id="0" name=""/>
        <dsp:cNvSpPr/>
      </dsp:nvSpPr>
      <dsp:spPr>
        <a:xfrm rot="18000000">
          <a:off x="5495573" y="3365908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7F085C-13AD-49A8-8C3C-15659D5CCBB4}">
      <dsp:nvSpPr>
        <dsp:cNvPr id="0" name=""/>
        <dsp:cNvSpPr/>
      </dsp:nvSpPr>
      <dsp:spPr>
        <a:xfrm>
          <a:off x="8179903" y="-216297"/>
          <a:ext cx="1169349" cy="3806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спортивного оборудования и инвентаря, монтаж системы обеспечения пожарной безопасности, победители конкурса «Спортивна элита» МАУ «Федоровский СОЦ»,  3 296,8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4152" y="-182048"/>
        <a:ext cx="1100851" cy="3737804"/>
      </dsp:txXfrm>
    </dsp:sp>
    <dsp:sp modelId="{4E48B6AF-4886-4E08-86EF-E79BAAFCAF93}">
      <dsp:nvSpPr>
        <dsp:cNvPr id="0" name=""/>
        <dsp:cNvSpPr/>
      </dsp:nvSpPr>
      <dsp:spPr>
        <a:xfrm rot="19081191">
          <a:off x="6234638" y="3853772"/>
          <a:ext cx="4722681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C2822F-F220-4057-84F9-58E6D8437AAD}">
      <dsp:nvSpPr>
        <dsp:cNvPr id="0" name=""/>
        <dsp:cNvSpPr/>
      </dsp:nvSpPr>
      <dsp:spPr>
        <a:xfrm>
          <a:off x="9618041" y="523169"/>
          <a:ext cx="1466606" cy="3918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в многоквартирных домах непригодных для проживания</a:t>
          </a:r>
          <a:b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2 627,2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60996" y="566124"/>
        <a:ext cx="1380696" cy="3833033"/>
      </dsp:txXfrm>
    </dsp:sp>
    <dsp:sp modelId="{F87EB0C2-9672-4ABB-AACB-14B42A897B46}">
      <dsp:nvSpPr>
        <dsp:cNvPr id="0" name=""/>
        <dsp:cNvSpPr/>
      </dsp:nvSpPr>
      <dsp:spPr>
        <a:xfrm rot="19800000">
          <a:off x="6653647" y="4523981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963986"/>
                <a:satOff val="-9392"/>
                <a:lumOff val="10294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4A8359-8E0E-41BF-A8D4-762B88DBD1C2}">
      <dsp:nvSpPr>
        <dsp:cNvPr id="0" name=""/>
        <dsp:cNvSpPr/>
      </dsp:nvSpPr>
      <dsp:spPr>
        <a:xfrm>
          <a:off x="9766042" y="3134960"/>
          <a:ext cx="1908603" cy="1015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оплаты труда подведомственных учреждений 666,9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95780" y="3164698"/>
        <a:ext cx="1849127" cy="955842"/>
      </dsp:txXfrm>
    </dsp:sp>
    <dsp:sp modelId="{31AA7186-8724-499A-802B-47CEEF595A83}">
      <dsp:nvSpPr>
        <dsp:cNvPr id="0" name=""/>
        <dsp:cNvSpPr/>
      </dsp:nvSpPr>
      <dsp:spPr>
        <a:xfrm rot="20700000">
          <a:off x="6969723" y="5287057"/>
          <a:ext cx="4358672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160385"/>
                <a:satOff val="-10331"/>
                <a:lumOff val="11324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160385"/>
                <a:satOff val="-10331"/>
                <a:lumOff val="1132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C1FE0D-BDDE-471C-830D-144D7C70C720}">
      <dsp:nvSpPr>
        <dsp:cNvPr id="0" name=""/>
        <dsp:cNvSpPr/>
      </dsp:nvSpPr>
      <dsp:spPr>
        <a:xfrm>
          <a:off x="10674092" y="4489892"/>
          <a:ext cx="1160089" cy="882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1963986"/>
                <a:satOff val="-9392"/>
                <a:lumOff val="10294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Победитель конкурса «Звезды 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XXI 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века» 30,0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99949" y="4515749"/>
        <a:ext cx="1108375" cy="831121"/>
      </dsp:txXfrm>
    </dsp:sp>
    <dsp:sp modelId="{69C356C8-6A81-4E1B-8E25-3654A82FF96F}">
      <dsp:nvSpPr>
        <dsp:cNvPr id="0" name=""/>
        <dsp:cNvSpPr/>
      </dsp:nvSpPr>
      <dsp:spPr>
        <a:xfrm>
          <a:off x="7070419" y="6105938"/>
          <a:ext cx="4236477" cy="41661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A59673-5D51-4B3F-86EE-DC75A45E1242}">
      <dsp:nvSpPr>
        <dsp:cNvPr id="0" name=""/>
        <dsp:cNvSpPr/>
      </dsp:nvSpPr>
      <dsp:spPr>
        <a:xfrm>
          <a:off x="10339661" y="5481815"/>
          <a:ext cx="1934471" cy="1664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объекта «Плавательный бассейн «Дельфин»</a:t>
          </a:r>
          <a:b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88 800,5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88423" y="5530577"/>
        <a:ext cx="1836947" cy="1567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243B-6110-4A41-AA44-727EEF75C900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A724D-DD91-4D79-A188-E3B9674DD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06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382DC-9AB8-4873-84B0-F2FEA7DD4EC8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AEFBF-BC84-4417-B278-85184149F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41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AEFBF-BC84-4417-B278-85184149FD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4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AEFBF-BC84-4417-B278-85184149FD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39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66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215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101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2312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12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7143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952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83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8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7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0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0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2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7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>
                <a:alpha val="28000"/>
              </a:srgbClr>
            </a:gs>
            <a:gs pos="100000">
              <a:schemeClr val="accent4">
                <a:alpha val="4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48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epfin.admhmao.ru/wps/portal/fin/home/budget?1dmy&amp;urile=wcm:path:/web+content/hmao-departments/fin/budget/info/38f4b760-5932-41d0-ac5a-ff83e605244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45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478" y="146686"/>
            <a:ext cx="8001000" cy="865147"/>
          </a:xfrm>
        </p:spPr>
        <p:txBody>
          <a:bodyPr/>
          <a:lstStyle/>
          <a:p>
            <a:r>
              <a:rPr lang="ru-RU" b="1" cap="none" spc="50" dirty="0">
                <a:ln w="0">
                  <a:solidFill>
                    <a:schemeClr val="bg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3400" b="1" cap="none" spc="50" dirty="0">
              <a:ln w="0">
                <a:solidFill>
                  <a:schemeClr val="bg1"/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7478" y="1006629"/>
            <a:ext cx="10857755" cy="1120081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Федоровский за 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256" y="585133"/>
            <a:ext cx="10018713" cy="773884"/>
          </a:xfrm>
        </p:spPr>
        <p:txBody>
          <a:bodyPr/>
          <a:lstStyle/>
          <a:p>
            <a:r>
              <a:rPr lang="ru-RU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налоговые поступления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181055"/>
              </p:ext>
            </p:extLst>
          </p:nvPr>
        </p:nvGraphicFramePr>
        <p:xfrm>
          <a:off x="1817488" y="1359017"/>
          <a:ext cx="9416570" cy="4899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12" y="2593910"/>
            <a:ext cx="4918462" cy="33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45" y="341853"/>
            <a:ext cx="10018713" cy="958442"/>
          </a:xfrm>
        </p:spPr>
        <p:txBody>
          <a:bodyPr/>
          <a:lstStyle/>
          <a:p>
            <a:r>
              <a:rPr lang="ru-RU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неналоговые поступления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839585"/>
              </p:ext>
            </p:extLst>
          </p:nvPr>
        </p:nvGraphicFramePr>
        <p:xfrm>
          <a:off x="1194318" y="1129004"/>
          <a:ext cx="10359041" cy="543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80" y="2905500"/>
            <a:ext cx="1930558" cy="2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206" y="822976"/>
            <a:ext cx="9392031" cy="706964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Получаемые межбюджетные трансферты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77856"/>
              </p:ext>
            </p:extLst>
          </p:nvPr>
        </p:nvGraphicFramePr>
        <p:xfrm>
          <a:off x="270720" y="2160752"/>
          <a:ext cx="8123637" cy="4413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07" y="3201033"/>
            <a:ext cx="2087512" cy="22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964" y="0"/>
            <a:ext cx="10631054" cy="840509"/>
          </a:xfrm>
        </p:spPr>
        <p:txBody>
          <a:bodyPr>
            <a:normAutofit/>
          </a:bodyPr>
          <a:lstStyle/>
          <a:p>
            <a:r>
              <a:rPr lang="ru-RU" sz="3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Получаемые межбюджетные трансферты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974902"/>
              </p:ext>
            </p:extLst>
          </p:nvPr>
        </p:nvGraphicFramePr>
        <p:xfrm>
          <a:off x="221673" y="591127"/>
          <a:ext cx="11720945" cy="652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48" y="420254"/>
            <a:ext cx="4157589" cy="23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36269" y="973668"/>
            <a:ext cx="10283183" cy="706964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Предоставляемые межбюджетные трансферты</a:t>
            </a:r>
          </a:p>
        </p:txBody>
      </p:sp>
      <p:graphicFrame>
        <p:nvGraphicFramePr>
          <p:cNvPr id="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06787"/>
              </p:ext>
            </p:extLst>
          </p:nvPr>
        </p:nvGraphicFramePr>
        <p:xfrm>
          <a:off x="-92220" y="1812323"/>
          <a:ext cx="12501933" cy="4946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03" y="3679760"/>
            <a:ext cx="2571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38" y="176589"/>
            <a:ext cx="8534400" cy="1507067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272593"/>
              </p:ext>
            </p:extLst>
          </p:nvPr>
        </p:nvGraphicFramePr>
        <p:xfrm>
          <a:off x="716078" y="1363006"/>
          <a:ext cx="10713921" cy="4751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26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531" y="251670"/>
            <a:ext cx="10018713" cy="1104549"/>
          </a:xfrm>
        </p:spPr>
        <p:txBody>
          <a:bodyPr/>
          <a:lstStyle/>
          <a:p>
            <a:r>
              <a:rPr lang="ru-RU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муниципальных программ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842798"/>
              </p:ext>
            </p:extLst>
          </p:nvPr>
        </p:nvGraphicFramePr>
        <p:xfrm>
          <a:off x="461158" y="1194319"/>
          <a:ext cx="11269683" cy="52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3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566" y="306160"/>
            <a:ext cx="10627743" cy="105911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в городском поселении Федоровский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287270"/>
              </p:ext>
            </p:extLst>
          </p:nvPr>
        </p:nvGraphicFramePr>
        <p:xfrm>
          <a:off x="178954" y="1762085"/>
          <a:ext cx="11904189" cy="495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71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083" y="374074"/>
            <a:ext cx="10234941" cy="95844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городском поселении Федоровский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27368"/>
              </p:ext>
            </p:extLst>
          </p:nvPr>
        </p:nvGraphicFramePr>
        <p:xfrm>
          <a:off x="285616" y="1604513"/>
          <a:ext cx="11778865" cy="5253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08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083" y="302822"/>
            <a:ext cx="10251719" cy="866163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Федоровского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960612"/>
              </p:ext>
            </p:extLst>
          </p:nvPr>
        </p:nvGraphicFramePr>
        <p:xfrm>
          <a:off x="200606" y="1436268"/>
          <a:ext cx="11817223" cy="527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2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076" y="485192"/>
            <a:ext cx="6594655" cy="1383331"/>
          </a:xfrm>
        </p:spPr>
        <p:txBody>
          <a:bodyPr>
            <a:normAutofit fontScale="90000"/>
          </a:bodyPr>
          <a:lstStyle/>
          <a:p>
            <a:r>
              <a:rPr lang="ru-RU" sz="3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городского поселения Федоровский!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090057"/>
            <a:ext cx="6626777" cy="4135379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Эффективное, ответственное и прозрачное управление муниципальными финансами является базовым условием для повышения уровня и качества жизни населения, устойчивого экономического роста, модернизации экономики и социальной сферы, и достижения других стратегических целей социально-экономического развития городского поселения Федоровский. </a:t>
            </a:r>
          </a:p>
          <a:p>
            <a:pPr algn="just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большое внимание уделяется обеспечению прозрачности и открытости бюджетного процесса. На официальном сайте администрации городского поселения Федоровский размещается информация о деятельности финансового органа администрации городского поселения – финансово-экономического управления администрации городского поселения Федоровский на всех стадиях бюджетного процесса. </a:t>
            </a:r>
          </a:p>
          <a:p>
            <a:pPr algn="just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реализации принципа прозрачности и обеспечения полного и доступного информирования граждан о бюджете городского поселения и бюджетном процессе в городском поселении Федоровский разработан «Бюджет для граждан». Информация,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городского поселения Федоровский, с основными характеристиками бюджета городского поселения Федоровский и результатами его исполнения. </a:t>
            </a:r>
          </a:p>
          <a:p>
            <a:pPr algn="just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представление бюджета городского поселения и бюджетного процесса городского поселения Федоровский в понятной для жителей форме повысит уровень общественного участия граждан в бюджетном процессе городского поселения Федоровский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Федоровский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С.Г.Болотов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414" y="4137089"/>
            <a:ext cx="3264937" cy="21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922" y="230580"/>
            <a:ext cx="10018713" cy="1505941"/>
          </a:xfrm>
        </p:spPr>
        <p:txBody>
          <a:bodyPr/>
          <a:lstStyle/>
          <a:p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коммунального комплекса и повышение энергетической эффективности в городском поселении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863514"/>
              </p:ext>
            </p:extLst>
          </p:nvPr>
        </p:nvGraphicFramePr>
        <p:xfrm>
          <a:off x="162888" y="1982490"/>
          <a:ext cx="11892263" cy="475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55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951" y="199240"/>
            <a:ext cx="10278073" cy="1092666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дорожно-транспортного комплекса в городском поселении Федоровский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733444"/>
              </p:ext>
            </p:extLst>
          </p:nvPr>
        </p:nvGraphicFramePr>
        <p:xfrm>
          <a:off x="263898" y="1603441"/>
          <a:ext cx="11688616" cy="502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7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89" y="98571"/>
            <a:ext cx="10018713" cy="175259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городского поселения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479341"/>
              </p:ext>
            </p:extLst>
          </p:nvPr>
        </p:nvGraphicFramePr>
        <p:xfrm>
          <a:off x="240122" y="1599395"/>
          <a:ext cx="11768376" cy="505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50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325" y="105774"/>
            <a:ext cx="10032522" cy="119333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 городском поселении Федоровский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517022"/>
              </p:ext>
            </p:extLst>
          </p:nvPr>
        </p:nvGraphicFramePr>
        <p:xfrm>
          <a:off x="236611" y="1548569"/>
          <a:ext cx="11762556" cy="514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3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128" y="268112"/>
            <a:ext cx="9975674" cy="175259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муниципальными финансами в городском поселении Федоровский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372883"/>
              </p:ext>
            </p:extLst>
          </p:nvPr>
        </p:nvGraphicFramePr>
        <p:xfrm>
          <a:off x="168168" y="1833587"/>
          <a:ext cx="11784346" cy="4865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97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782" y="123738"/>
            <a:ext cx="10018713" cy="175259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имуществом и земельными ресурсами городского поселения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304523"/>
              </p:ext>
            </p:extLst>
          </p:nvPr>
        </p:nvGraphicFramePr>
        <p:xfrm>
          <a:off x="178716" y="1804289"/>
          <a:ext cx="11773797" cy="488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4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89" y="199239"/>
            <a:ext cx="10018713" cy="175259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управление и гражданское общество в городском поселении Федоровский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"/>
              </p:ext>
            </p:extLst>
          </p:nvPr>
        </p:nvGraphicFramePr>
        <p:xfrm>
          <a:off x="200747" y="2076607"/>
          <a:ext cx="11695784" cy="478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11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89" y="199239"/>
            <a:ext cx="10018713" cy="175259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среды городского поселения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211276"/>
              </p:ext>
            </p:extLst>
          </p:nvPr>
        </p:nvGraphicFramePr>
        <p:xfrm>
          <a:off x="156382" y="1759014"/>
          <a:ext cx="11852115" cy="4977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8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89" y="199239"/>
            <a:ext cx="10018713" cy="1505383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экономического развития городского поселения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14342"/>
              </p:ext>
            </p:extLst>
          </p:nvPr>
        </p:nvGraphicFramePr>
        <p:xfrm>
          <a:off x="175043" y="1704622"/>
          <a:ext cx="11852115" cy="4966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59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89" y="199239"/>
            <a:ext cx="10018713" cy="150538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прав граждан на улучшение жилищных условий на территории муниципального образования городское поселение 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450642"/>
              </p:ext>
            </p:extLst>
          </p:nvPr>
        </p:nvGraphicFramePr>
        <p:xfrm>
          <a:off x="221696" y="1525748"/>
          <a:ext cx="11749479" cy="5154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6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820" y="568354"/>
            <a:ext cx="10018713" cy="983609"/>
          </a:xfrm>
        </p:spPr>
        <p:txBody>
          <a:bodyPr/>
          <a:lstStyle/>
          <a:p>
            <a:r>
              <a:rPr lang="ru-RU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</a:p>
        </p:txBody>
      </p:sp>
      <p:graphicFrame>
        <p:nvGraphicFramePr>
          <p:cNvPr id="37" name="Объект 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651551"/>
              </p:ext>
            </p:extLst>
          </p:nvPr>
        </p:nvGraphicFramePr>
        <p:xfrm>
          <a:off x="1256368" y="2133717"/>
          <a:ext cx="1039283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69" y="259966"/>
            <a:ext cx="1889643" cy="14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90" y="147188"/>
            <a:ext cx="10946920" cy="150706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межнационального и межконфессионального согласия,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экстремизма в муниципальном образовании городское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Федоровский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253968"/>
              </p:ext>
            </p:extLst>
          </p:nvPr>
        </p:nvGraphicFramePr>
        <p:xfrm>
          <a:off x="143917" y="1492898"/>
          <a:ext cx="11939226" cy="5262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5791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270793"/>
              </p:ext>
            </p:extLst>
          </p:nvPr>
        </p:nvGraphicFramePr>
        <p:xfrm>
          <a:off x="546191" y="373225"/>
          <a:ext cx="11359670" cy="608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54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676" y="260388"/>
            <a:ext cx="10731260" cy="150706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Указа Президента Российской Федерации от 07.05.2012 №597 «О мероприятиях по реализации </a:t>
            </a: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политики»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274711"/>
              </p:ext>
            </p:extLst>
          </p:nvPr>
        </p:nvGraphicFramePr>
        <p:xfrm>
          <a:off x="1155700" y="2167467"/>
          <a:ext cx="10618611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3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46" y="174124"/>
            <a:ext cx="8534400" cy="1507067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867335"/>
              </p:ext>
            </p:extLst>
          </p:nvPr>
        </p:nvGraphicFramePr>
        <p:xfrm>
          <a:off x="1155700" y="1680631"/>
          <a:ext cx="8824913" cy="465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2" y="4854657"/>
            <a:ext cx="1831852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01723"/>
          </a:xfrm>
        </p:spPr>
        <p:txBody>
          <a:bodyPr/>
          <a:lstStyle/>
          <a:p>
            <a:r>
              <a:rPr lang="ru-RU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019593"/>
              </p:ext>
            </p:extLst>
          </p:nvPr>
        </p:nvGraphicFramePr>
        <p:xfrm>
          <a:off x="1202927" y="1887523"/>
          <a:ext cx="10833100" cy="377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54" y="5589037"/>
            <a:ext cx="2039266" cy="10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354" y="146613"/>
            <a:ext cx="7747895" cy="69838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57209"/>
              </p:ext>
            </p:extLst>
          </p:nvPr>
        </p:nvGraphicFramePr>
        <p:xfrm>
          <a:off x="169713" y="844996"/>
          <a:ext cx="7798631" cy="565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98" y="788160"/>
            <a:ext cx="2337374" cy="1314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488" y="1498389"/>
            <a:ext cx="2098136" cy="1460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10" y="2050317"/>
            <a:ext cx="2354004" cy="1569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3" y="3067876"/>
            <a:ext cx="2366858" cy="1573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8" y="3619805"/>
            <a:ext cx="2382639" cy="1336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90" y="4584748"/>
            <a:ext cx="2369260" cy="162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20" y="5034708"/>
            <a:ext cx="2531295" cy="1596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78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90662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710528"/>
              </p:ext>
            </p:extLst>
          </p:nvPr>
        </p:nvGraphicFramePr>
        <p:xfrm>
          <a:off x="3653650" y="685801"/>
          <a:ext cx="8056268" cy="427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4945"/>
              </p:ext>
            </p:extLst>
          </p:nvPr>
        </p:nvGraphicFramePr>
        <p:xfrm>
          <a:off x="382555" y="3142862"/>
          <a:ext cx="9265298" cy="427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59" y="4052528"/>
            <a:ext cx="2674841" cy="26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501243"/>
            <a:ext cx="10697680" cy="80744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бюджета городского поселения Федоровский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977865"/>
              </p:ext>
            </p:extLst>
          </p:nvPr>
        </p:nvGraphicFramePr>
        <p:xfrm>
          <a:off x="997292" y="1089129"/>
          <a:ext cx="10432708" cy="5604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86" y="5495731"/>
            <a:ext cx="1416990" cy="12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91997"/>
          </a:xfrm>
        </p:spPr>
        <p:txBody>
          <a:bodyPr/>
          <a:lstStyle/>
          <a:p>
            <a:r>
              <a:rPr lang="ru-RU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                            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975911"/>
              </p:ext>
            </p:extLst>
          </p:nvPr>
        </p:nvGraphicFramePr>
        <p:xfrm>
          <a:off x="1307807" y="1744824"/>
          <a:ext cx="9291769" cy="395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75" y="4533122"/>
            <a:ext cx="2194249" cy="21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25743"/>
            <a:ext cx="10018713" cy="924886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466145"/>
              </p:ext>
            </p:extLst>
          </p:nvPr>
        </p:nvGraphicFramePr>
        <p:xfrm>
          <a:off x="2186366" y="1772767"/>
          <a:ext cx="9038361" cy="462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05" y="4678699"/>
            <a:ext cx="2265176" cy="19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6341</TotalTime>
  <Words>3547</Words>
  <Application>Microsoft Office PowerPoint</Application>
  <PresentationFormat>Широкоэкранный</PresentationFormat>
  <Paragraphs>421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Century Gothic</vt:lpstr>
      <vt:lpstr>Times New Roman</vt:lpstr>
      <vt:lpstr>Wingdings 3</vt:lpstr>
      <vt:lpstr>Сектор</vt:lpstr>
      <vt:lpstr>Бюджет для граждан</vt:lpstr>
      <vt:lpstr>Уважаемые жители городского поселения Федоровский! </vt:lpstr>
      <vt:lpstr>Численность населения</vt:lpstr>
      <vt:lpstr>Демографические показатели</vt:lpstr>
      <vt:lpstr>Социальная политика</vt:lpstr>
      <vt:lpstr>Структура бюджета</vt:lpstr>
      <vt:lpstr>Изменения бюджета городского поселения Федоровский</vt:lpstr>
      <vt:lpstr>Основные характеристики бюджета                                                                                                                                                                                         </vt:lpstr>
      <vt:lpstr>Доходная часть бюджета</vt:lpstr>
      <vt:lpstr>Основные налоговые поступления</vt:lpstr>
      <vt:lpstr>Основные неналоговые поступления</vt:lpstr>
      <vt:lpstr>Получаемые межбюджетные трансферты</vt:lpstr>
      <vt:lpstr>Получаемые межбюджетные трансферты</vt:lpstr>
      <vt:lpstr>Предоставляемые межбюджетные трансферты</vt:lpstr>
      <vt:lpstr>Структура расходов бюджета</vt:lpstr>
      <vt:lpstr>Перечень муниципальных программ</vt:lpstr>
      <vt:lpstr>Развитие физической культуры и спорта в городском поселении Федоровский </vt:lpstr>
      <vt:lpstr>Развитие культуры в городском поселении Федоровский </vt:lpstr>
      <vt:lpstr>Молодежь Федоровского </vt:lpstr>
      <vt:lpstr>Развитие жилищно – коммунального комплекса и повышение энергетической эффективности в городском поселении Федоровский</vt:lpstr>
      <vt:lpstr>Развитие дорожно-транспортного комплекса в городском поселении Федоровский </vt:lpstr>
      <vt:lpstr>Благоустройство территории городского поселения Федоровский</vt:lpstr>
      <vt:lpstr>Безопасность в городском поселении Федоровский </vt:lpstr>
      <vt:lpstr>Управление муниципальными финансами в городском поселении Федоровский </vt:lpstr>
      <vt:lpstr>Управление муниципальным имуществом и земельными ресурсами городского поселения Федоровский</vt:lpstr>
      <vt:lpstr>Муниципальное управление и гражданское общество в городском поселении Федоровский </vt:lpstr>
      <vt:lpstr>Формирование комфортной среды городского поселения Федоровский</vt:lpstr>
      <vt:lpstr>Создание условий для экономического развития городского поселения Федоровский</vt:lpstr>
      <vt:lpstr>Обеспечение реализации прав граждан на улучшение жилищных условий на территории муниципального образования городское поселение Федоровский</vt:lpstr>
      <vt:lpstr>Укрепление межнационального и межконфессионального согласия, профилактика экстремизма в муниципальном образовании городское поселение Федоровский</vt:lpstr>
      <vt:lpstr>Презентация PowerPoint</vt:lpstr>
      <vt:lpstr>Реализация Указа Президента Российской Федерации от 07.05.2012 №597 «О мероприятиях по реализации государственной социальной политики»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Stozhkova</dc:creator>
  <cp:lastModifiedBy>Оксана Кыштымова</cp:lastModifiedBy>
  <cp:revision>296</cp:revision>
  <cp:lastPrinted>2025-06-11T09:35:58Z</cp:lastPrinted>
  <dcterms:created xsi:type="dcterms:W3CDTF">2018-05-24T11:11:14Z</dcterms:created>
  <dcterms:modified xsi:type="dcterms:W3CDTF">2025-06-18T12:09:27Z</dcterms:modified>
</cp:coreProperties>
</file>