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1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0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9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6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7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4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5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0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1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8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9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3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5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4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6AD49-2BE8-4A01-8D8E-772BF859494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81568E-AB25-40AD-93DF-9248366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  <a:b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</a:t>
            </a:r>
            <a:b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городское поселение Федоровский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7131" y="386700"/>
            <a:ext cx="1181100" cy="14763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29236" y="5978769"/>
            <a:ext cx="1266056" cy="303579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all" spc="0" normalizeH="0" baseline="0" noProof="0" dirty="0" smtClean="0">
                <a:ln w="6350"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2018 год</a:t>
            </a:r>
            <a:endParaRPr kumimoji="0" lang="ru-RU" sz="1400" b="1" i="1" u="none" strike="noStrike" kern="1200" cap="all" spc="0" normalizeH="0" baseline="0" noProof="0" dirty="0">
              <a:ln w="6350"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0234" y="2581174"/>
            <a:ext cx="9999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 общественной территории </a:t>
            </a:r>
          </a:p>
          <a:p>
            <a:pPr algn="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 по ул.Строителей (от ул.Пионерная до ул.Ленина)</a:t>
            </a:r>
          </a:p>
          <a:p>
            <a:pPr algn="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городском поселении Федоровский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9870" y="386700"/>
            <a:ext cx="5580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Администрация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городское поселение Федоровский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9764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954" y="363415"/>
            <a:ext cx="8938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территория после выполнения мероприятий по благоустройству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3313" r="10096"/>
          <a:stretch/>
        </p:blipFill>
        <p:spPr>
          <a:xfrm>
            <a:off x="2033954" y="1371600"/>
            <a:ext cx="9167447" cy="506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3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954" y="363415"/>
            <a:ext cx="8938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территория после выполнения мероприятий по благоустройству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1" b="1019"/>
          <a:stretch/>
        </p:blipFill>
        <p:spPr>
          <a:xfrm>
            <a:off x="2140927" y="1567037"/>
            <a:ext cx="8724900" cy="47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94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Coat_of_Arms_of_Fyodorovsky_(Khanty_Mansia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650" y="412621"/>
            <a:ext cx="1181100" cy="1476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631" y="2905145"/>
            <a:ext cx="8557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городское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Федоровский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628456, Россия, Тюменская область, ХМАО-Югра, 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 район, г.п.Федоровский, ул. Пионерная д.30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8-3462-550-362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8-3462-550-362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fadm@inbox.ru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2547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5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846" y="70338"/>
            <a:ext cx="42554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 согласован:</a:t>
            </a:r>
          </a:p>
          <a:p>
            <a:endParaRPr lang="ru-RU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/>
              <a:t>                       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614246" y="562781"/>
            <a:ext cx="90384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</a:t>
            </a:r>
          </a:p>
          <a:p>
            <a:r>
              <a:rPr lang="ru-RU" dirty="0" smtClean="0"/>
              <a:t>_________________________________________</a:t>
            </a:r>
          </a:p>
          <a:p>
            <a:r>
              <a:rPr lang="ru-RU" dirty="0"/>
              <a:t>_________________________________________</a:t>
            </a:r>
          </a:p>
          <a:p>
            <a:r>
              <a:rPr lang="ru-RU" dirty="0" smtClean="0"/>
              <a:t>_________________________________________/_____________/_______________</a:t>
            </a:r>
            <a:endParaRPr lang="ru-RU" dirty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(должность, ФИО)                                                       (подпись)                         (дата)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14246" y="1946104"/>
            <a:ext cx="90384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</a:t>
            </a:r>
          </a:p>
          <a:p>
            <a:r>
              <a:rPr lang="ru-RU" dirty="0" smtClean="0"/>
              <a:t>_________________________________________</a:t>
            </a:r>
          </a:p>
          <a:p>
            <a:r>
              <a:rPr lang="ru-RU" dirty="0"/>
              <a:t>_________________________________________</a:t>
            </a:r>
          </a:p>
          <a:p>
            <a:r>
              <a:rPr lang="ru-RU" dirty="0" smtClean="0"/>
              <a:t>_________________________________________/_____________/_______________</a:t>
            </a:r>
            <a:endParaRPr lang="ru-RU" dirty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(должность, ФИО)                                                       (подпись)                         (дата)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14246" y="3404487"/>
            <a:ext cx="90384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</a:t>
            </a:r>
          </a:p>
          <a:p>
            <a:r>
              <a:rPr lang="ru-RU" dirty="0" smtClean="0"/>
              <a:t>_________________________________________</a:t>
            </a:r>
          </a:p>
          <a:p>
            <a:r>
              <a:rPr lang="ru-RU" dirty="0"/>
              <a:t>_________________________________________</a:t>
            </a:r>
          </a:p>
          <a:p>
            <a:r>
              <a:rPr lang="ru-RU" dirty="0" smtClean="0"/>
              <a:t>_________________________________________/_____________/_______________</a:t>
            </a:r>
            <a:endParaRPr lang="ru-RU" dirty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(должность, ФИО)                                                       (подпись)                         (дата)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14246" y="5022198"/>
            <a:ext cx="90384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</a:t>
            </a:r>
          </a:p>
          <a:p>
            <a:r>
              <a:rPr lang="ru-RU" dirty="0" smtClean="0"/>
              <a:t>_________________________________________</a:t>
            </a:r>
          </a:p>
          <a:p>
            <a:r>
              <a:rPr lang="ru-RU" dirty="0"/>
              <a:t>_________________________________________</a:t>
            </a:r>
          </a:p>
          <a:p>
            <a:r>
              <a:rPr lang="ru-RU" dirty="0" smtClean="0"/>
              <a:t>_________________________________________/_____________/_______________</a:t>
            </a:r>
            <a:endParaRPr lang="ru-RU" dirty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(должность, ФИО)                                                       (подпись)                         (дата)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80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5333" y="886943"/>
            <a:ext cx="94418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Цели проекта: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обеспечение жителей городского поселения Федоровский благоприятными условиями проживания; 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 создание максимальной комфортности среды обитания человека; 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ремонт тротуарных дорожек с устройством бордюрного камня;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-устройство карманов из асфальтобетонного покрытия для скамей и урн;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-приобретение и установка малых архитектурных форм (скамей и урн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51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81208" y="536957"/>
            <a:ext cx="7343437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 – 4 268 607 руб.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69522"/>
              </p:ext>
            </p:extLst>
          </p:nvPr>
        </p:nvGraphicFramePr>
        <p:xfrm>
          <a:off x="1971437" y="1323258"/>
          <a:ext cx="8001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40"/>
                <a:gridCol w="548836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Ханты-Мансийского автономного округа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3 841 746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поселения Федоровский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426 861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88150"/>
              </p:ext>
            </p:extLst>
          </p:nvPr>
        </p:nvGraphicFramePr>
        <p:xfrm>
          <a:off x="2016369" y="3106615"/>
          <a:ext cx="8001000" cy="219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38"/>
                <a:gridCol w="5492262"/>
                <a:gridCol w="1828800"/>
              </a:tblGrid>
              <a:tr h="64477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тротуарных дорожек с устройством асфальтобетонного покрытия и карманов для скамьи и урн 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4 175 607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 малых</a:t>
                      </a:r>
                      <a:r>
                        <a:rPr lang="ru-RU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архитектурных форм (скамьи и урн)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93 000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81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77645" y="352727"/>
            <a:ext cx="5472608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Технико-экономические показатели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74094"/>
              </p:ext>
            </p:extLst>
          </p:nvPr>
        </p:nvGraphicFramePr>
        <p:xfrm>
          <a:off x="2304691" y="1058817"/>
          <a:ext cx="8257802" cy="2775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881"/>
                <a:gridCol w="4938044"/>
                <a:gridCol w="1122420"/>
                <a:gridCol w="1603457"/>
              </a:tblGrid>
              <a:tr h="671473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7011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ремонтируемой тротуарной дорожки с действующим асфальтобетонным покрытием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1388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6859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бортового камня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1342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2003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карманом из асфальтобетонного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покрытия для скамей и урн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262554" y="4362020"/>
            <a:ext cx="8335108" cy="120644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ремонту 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устройству тротуарных дорожек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выполнены в соответствии с действующим законодательством для маломобильных групп 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строительными нормами и правилами.</a:t>
            </a:r>
          </a:p>
          <a:p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5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0019" y="11492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благоустраиваемой общественной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в структуре квартальной застройки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231" t="15048" r="5544" b="13762"/>
          <a:stretch/>
        </p:blipFill>
        <p:spPr>
          <a:xfrm>
            <a:off x="1957754" y="998658"/>
            <a:ext cx="7901354" cy="560926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615354" y="1553996"/>
            <a:ext cx="433754" cy="7202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33292" y="2274277"/>
            <a:ext cx="515816" cy="27666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33292" y="5017477"/>
            <a:ext cx="0" cy="58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689231" y="5169877"/>
            <a:ext cx="844061" cy="5275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24246" y="1553996"/>
            <a:ext cx="22625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Благоустраиваемая территория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5972908" y="2133600"/>
            <a:ext cx="463061" cy="5249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85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7512" y="321853"/>
            <a:ext cx="8076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благоустраиваемой общественной территории в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 Федоровский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288" t="15164" r="6923" b="9115"/>
          <a:stretch/>
        </p:blipFill>
        <p:spPr>
          <a:xfrm>
            <a:off x="2321169" y="1254368"/>
            <a:ext cx="7889632" cy="544410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7115909" y="2942493"/>
            <a:ext cx="199291" cy="12827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7115909" y="2579077"/>
            <a:ext cx="199292" cy="363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799385" y="4225225"/>
            <a:ext cx="316524" cy="1826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84831" y="2357717"/>
            <a:ext cx="22625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Благоустраиваемая территория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315201" y="2902593"/>
            <a:ext cx="269630" cy="2645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71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556" y="262318"/>
            <a:ext cx="8244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текущего состояния общественной территории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17" y="823544"/>
            <a:ext cx="7795846" cy="58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9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6677" y="297487"/>
            <a:ext cx="8244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текущего состояния общественной территории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5" y="888023"/>
            <a:ext cx="7537938" cy="56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9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5439" y="285764"/>
            <a:ext cx="8244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текущего состояния общественной территории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62" y="920554"/>
            <a:ext cx="7463300" cy="559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2330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</TotalTime>
  <Words>299</Words>
  <Application>Microsoft Office PowerPoint</Application>
  <PresentationFormat>Широкоэкранный</PresentationFormat>
  <Paragraphs>86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14</cp:revision>
  <dcterms:created xsi:type="dcterms:W3CDTF">2018-06-25T03:58:23Z</dcterms:created>
  <dcterms:modified xsi:type="dcterms:W3CDTF">2018-06-26T14:20:12Z</dcterms:modified>
</cp:coreProperties>
</file>