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283" r:id="rId3"/>
    <p:sldId id="275" r:id="rId4"/>
    <p:sldId id="264" r:id="rId5"/>
    <p:sldId id="273" r:id="rId6"/>
    <p:sldId id="274" r:id="rId7"/>
    <p:sldId id="272" r:id="rId8"/>
    <p:sldId id="265" r:id="rId9"/>
    <p:sldId id="285" r:id="rId10"/>
    <p:sldId id="27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6B7"/>
    <a:srgbClr val="9D9D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31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31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31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620688"/>
            <a:ext cx="4402088" cy="9989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Администрация</a:t>
            </a:r>
            <a:b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муниципального образования </a:t>
            </a:r>
            <a:b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городское поселение Федоровский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1181100" cy="14763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27584" y="2924944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ДИЗАЙН-ПРОЕКТ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благоустройства общественной территории в 6 микрорайоне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(от СОШ№1 до ул.Ленина) в городском поселении Федоровский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рамках приоритетного проекта «Формирование комфортной городской среды»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573325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89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98568" cy="36004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Лист согласования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67544" y="620688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980728"/>
            <a:ext cx="78488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_________________________________________/_____________/_______________ 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(должность, ФИО)                                         (подпись)                      (дата)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844824"/>
            <a:ext cx="78488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_________________________________________/_____________/_______________ 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(должность, ФИО)                                         (подпись)                      (дата)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852936"/>
            <a:ext cx="78488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_________________________________________/_____________/_______________ 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(должность, ФИО)                                         (подпись)                      (дата)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3933056"/>
            <a:ext cx="78488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_________________________________________/_____________/_______________ 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(должность, ФИО)                                         (подпись)                      (дата)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4941168"/>
            <a:ext cx="78488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</a:t>
            </a:r>
          </a:p>
          <a:p>
            <a:r>
              <a:rPr lang="ru-RU" sz="1200" dirty="0" smtClean="0"/>
              <a:t>_________________________________________/_____________/_______________  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(должность, ФИО)                                         (подпись)                      (дата)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7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27584" y="3140968"/>
            <a:ext cx="76962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администрация муниципального образования  городское поселение Федоровский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628456, Россия, Тюменская область,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ХМАО-Югра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район, г.п.Федоровский, ул. Пионерная, д.30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Телефон: 8-3462-550-373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Факс: 8-3462-550-373</a:t>
            </a:r>
          </a:p>
          <a:p>
            <a:pPr algn="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fadm@inbox.ru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1\Downloads\Coat_of_Arms_of_Fyodorovsky_(Khanty_Mansia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8"/>
            <a:ext cx="1181100" cy="1476375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80526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47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293096"/>
            <a:ext cx="7668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 по благоустройству дворовой территории должны быть выполнены в соответствии с действующим законодательством для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населения, а также строительными нормами и правилами.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924944"/>
            <a:ext cx="7920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  <a:p>
            <a:pPr>
              <a:buFontTx/>
              <a:buChar char="-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обеспечение жителей городского поселения Федоровский благоприятными условиями проживания; 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создание максимальной комфортности среды обитания человека;</a:t>
            </a:r>
          </a:p>
          <a:p>
            <a:pPr>
              <a:buFontTx/>
              <a:buChar char="-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улучшение эстетического облика поселения;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создание мест массового отдыха жителей поселения.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1052736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настоящее время территория между Федоровской СОШ №1 и ул.Ленина является пустующей. Что несомненно негативно сказывается на эстетическом облике всего поселения. Многие неравнодушные жители не раз обращали внимание на необходимость благоустройства данной территории.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Реализация данного проекта позволит соединить микрорайон №5 с социально-значимыми местами городского поселения Федоровский такими, как сквер по ул.Ломоносова, Федоровская СОШ №1, плавательный бассейн «Дельфин» (планируется ввести в эксплуатацию в 2021 году).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3689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50696" cy="5760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Общая стоимость проекта- 83 650 625,40 рублей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5536" y="620688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255395"/>
              </p:ext>
            </p:extLst>
          </p:nvPr>
        </p:nvGraphicFramePr>
        <p:xfrm>
          <a:off x="971600" y="836712"/>
          <a:ext cx="7200799" cy="201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648"/>
                <a:gridCol w="5141937"/>
                <a:gridCol w="139821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86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Земляные работы, озеленение территории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40 000 000,00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94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тротуарных дорожек и площадок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18 779 885,40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опор уличного освещения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13 540 740,00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57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детских игровых форм, тренажеров, малых архитектурных форм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10 000 000,00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3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и установка скамей и урн (в комплектах)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1 330 000,00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4254916"/>
              </p:ext>
            </p:extLst>
          </p:nvPr>
        </p:nvGraphicFramePr>
        <p:xfrm>
          <a:off x="971600" y="3356992"/>
          <a:ext cx="7200800" cy="268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4680520"/>
                <a:gridCol w="792088"/>
                <a:gridCol w="1080120"/>
              </a:tblGrid>
              <a:tr h="30492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планировки территории с отсыпкой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природной земли толщиной 0,5м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Посадка деревьев-саженцев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газонов из готовых рулонных заготовок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устройства тротуарных дорожек и площадок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опор уличного освещения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9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и установка скамей и урн (в комплектах)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13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детских игровых форм, тренажеров, малых архитектурных форм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83768" y="285293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Технико-экономические показатели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23689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благоустраиваемой дворовой территории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7544" y="620688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 l="22443" t="21410" r="16622" b="22291"/>
          <a:stretch>
            <a:fillRect/>
          </a:stretch>
        </p:blipFill>
        <p:spPr bwMode="auto">
          <a:xfrm>
            <a:off x="827584" y="764704"/>
            <a:ext cx="7488832" cy="553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4788024" y="2420888"/>
            <a:ext cx="1008112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788024" y="2996952"/>
            <a:ext cx="504056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92080" y="2996952"/>
            <a:ext cx="1512168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940152" y="2348880"/>
            <a:ext cx="504056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444208" y="2348880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5796136" y="2420888"/>
            <a:ext cx="14401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627784" y="3212976"/>
            <a:ext cx="1224136" cy="93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475656" y="1412776"/>
            <a:ext cx="1296144" cy="3600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1475656" y="1772816"/>
            <a:ext cx="72008" cy="20882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771800" y="1412776"/>
            <a:ext cx="1080120" cy="1800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547664" y="3861048"/>
            <a:ext cx="1080120" cy="288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24586" y="2075308"/>
            <a:ext cx="91421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КДЦ   «Премьер»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20589" y="4940294"/>
            <a:ext cx="91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ФСОШ №1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48064" y="2708920"/>
            <a:ext cx="1368152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Территория под строительство бассейна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21452" y="2290912"/>
            <a:ext cx="1187928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Существующий сквер по ул.Ломоносова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5148064" y="4221088"/>
            <a:ext cx="2448272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788024" y="5013176"/>
            <a:ext cx="36004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699792" y="4149080"/>
            <a:ext cx="504056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699792" y="3212976"/>
            <a:ext cx="1224136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3923928" y="3068960"/>
            <a:ext cx="86409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788024" y="3068960"/>
            <a:ext cx="504056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292080" y="2996952"/>
            <a:ext cx="1584176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876256" y="2996952"/>
            <a:ext cx="72008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771800" y="5013176"/>
            <a:ext cx="2016224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771800" y="5013176"/>
            <a:ext cx="432048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3601327">
            <a:off x="6829531" y="3041354"/>
            <a:ext cx="9142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Ул.Ленина»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35896" y="4077072"/>
            <a:ext cx="240538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Пустующая территория, планируемая к благоустройству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17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JKH-2\Desktop\пустырь\IMG_2830.JPG"/>
          <p:cNvPicPr>
            <a:picLocks noChangeAspect="1" noChangeArrowheads="1"/>
          </p:cNvPicPr>
          <p:nvPr/>
        </p:nvPicPr>
        <p:blipFill>
          <a:blip r:embed="rId3" cstate="print"/>
          <a:srcRect t="12346" b="6173"/>
          <a:stretch>
            <a:fillRect/>
          </a:stretch>
        </p:blipFill>
        <p:spPr bwMode="auto">
          <a:xfrm>
            <a:off x="591921" y="1052736"/>
            <a:ext cx="8012527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01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JKH-2\Desktop\пустырь\IMG_2818.JPG"/>
          <p:cNvPicPr>
            <a:picLocks noChangeAspect="1" noChangeArrowheads="1"/>
          </p:cNvPicPr>
          <p:nvPr/>
        </p:nvPicPr>
        <p:blipFill>
          <a:blip r:embed="rId3" cstate="print"/>
          <a:srcRect t="20482" b="4819"/>
          <a:stretch>
            <a:fillRect/>
          </a:stretch>
        </p:blipFill>
        <p:spPr bwMode="auto">
          <a:xfrm>
            <a:off x="467544" y="1052736"/>
            <a:ext cx="822594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017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общественной территории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JKH-2\Desktop\пустырь\IMG_2821.JPG"/>
          <p:cNvPicPr>
            <a:picLocks noChangeAspect="1" noChangeArrowheads="1"/>
          </p:cNvPicPr>
          <p:nvPr/>
        </p:nvPicPr>
        <p:blipFill>
          <a:blip r:embed="rId3" cstate="print"/>
          <a:srcRect t="24161"/>
          <a:stretch>
            <a:fillRect/>
          </a:stretch>
        </p:blipFill>
        <p:spPr bwMode="auto">
          <a:xfrm>
            <a:off x="755576" y="1124744"/>
            <a:ext cx="7849085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017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88640"/>
            <a:ext cx="83506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192.168.1.140\обмен\Радованская Н.А\дизайн проект\ТНИТ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45582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776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88640"/>
            <a:ext cx="83506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после выполнения мероприятий по благоустройству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604448" y="6312095"/>
            <a:ext cx="448436" cy="545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192.168.1.140\обмен\Радованская Н.А\дизайн проект\i.jpg"/>
          <p:cNvPicPr>
            <a:picLocks noChangeAspect="1" noChangeArrowheads="1"/>
          </p:cNvPicPr>
          <p:nvPr/>
        </p:nvPicPr>
        <p:blipFill>
          <a:blip r:embed="rId3" cstate="print"/>
          <a:srcRect l="2700" t="5693" r="3515" b="1539"/>
          <a:stretch>
            <a:fillRect/>
          </a:stretch>
        </p:blipFill>
        <p:spPr bwMode="auto">
          <a:xfrm>
            <a:off x="395536" y="1124744"/>
            <a:ext cx="82809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7767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467</Words>
  <Application>Microsoft Office PowerPoint</Application>
  <PresentationFormat>Экран (4:3)</PresentationFormat>
  <Paragraphs>119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Общая информация</vt:lpstr>
      <vt:lpstr>Общая стоимость проекта- 83 650 625,40 рублей</vt:lpstr>
      <vt:lpstr>Местоположение благоустраиваемой дворовой территории </vt:lpstr>
      <vt:lpstr>Анализ текущего состояния общественной территории</vt:lpstr>
      <vt:lpstr>Анализ текущего состояния общественной территории</vt:lpstr>
      <vt:lpstr>Анализ текущего состояния общественной территории</vt:lpstr>
      <vt:lpstr>Слайд 8</vt:lpstr>
      <vt:lpstr>Слайд 9</vt:lpstr>
      <vt:lpstr>Лист согласования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Microsoft Office</cp:lastModifiedBy>
  <cp:revision>78</cp:revision>
  <dcterms:created xsi:type="dcterms:W3CDTF">2018-12-18T11:17:04Z</dcterms:created>
  <dcterms:modified xsi:type="dcterms:W3CDTF">2019-06-28T10:03:37Z</dcterms:modified>
</cp:coreProperties>
</file>