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58" r:id="rId8"/>
    <p:sldId id="261" r:id="rId9"/>
    <p:sldId id="262" r:id="rId10"/>
    <p:sldId id="263" r:id="rId11"/>
    <p:sldId id="264" r:id="rId12"/>
    <p:sldId id="269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7" autoAdjust="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</a:t>
            </a:r>
            <a:b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</a:t>
            </a:r>
            <a:b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городское поселение Федоровский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533400"/>
            <a:ext cx="1181100" cy="147637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28800" y="4800600"/>
            <a:ext cx="3276600" cy="1470025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2017 год</a:t>
            </a:r>
            <a:endParaRPr kumimoji="0" lang="ru-RU" sz="1600" b="1" i="1" u="none" strike="noStrike" kern="1200" cap="all" spc="0" normalizeH="0" baseline="0" noProof="0" dirty="0">
              <a:ln w="6350"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852936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 </a:t>
            </a:r>
          </a:p>
          <a:p>
            <a:pPr algn="r"/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 общественной территории </a:t>
            </a:r>
          </a:p>
          <a:p>
            <a:pPr algn="r"/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 по ул. Моховая в городском поселении Федоровский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548008" cy="40754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7380" y="36953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территория после выполнения мероприятий по благоустройству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Coat_of_Arms_of_Fyodorovsky_(Khanty_Mansia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50" y="457200"/>
            <a:ext cx="1181100" cy="1476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2859273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образования </a:t>
            </a:r>
            <a:endParaRPr 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 Федоровский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628456, Россия, Тюменская область, ХМАО-Югра, </a:t>
            </a:r>
            <a:b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 район, г.п.Федоровский, ул. Пионерная, д.30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8-3462-550-362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 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8-3462-550-362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fadm@inbox.ru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609329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454" y="910004"/>
            <a:ext cx="319160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 согласован:</a:t>
            </a:r>
          </a:p>
          <a:p>
            <a:endParaRPr lang="ru-RU" sz="15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50" u="sng" dirty="0">
                <a:solidFill>
                  <a:schemeClr val="bg1"/>
                </a:solidFill>
              </a:rPr>
              <a:t>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992" y="1279336"/>
            <a:ext cx="67788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</a:rPr>
              <a:t>_________________________________________</a:t>
            </a:r>
          </a:p>
          <a:p>
            <a:r>
              <a:rPr lang="ru-RU" sz="1350" dirty="0">
                <a:solidFill>
                  <a:schemeClr val="bg1"/>
                </a:solidFill>
              </a:rPr>
              <a:t>_________________________________________</a:t>
            </a:r>
          </a:p>
          <a:p>
            <a:r>
              <a:rPr lang="ru-RU" sz="1350" dirty="0">
                <a:solidFill>
                  <a:schemeClr val="bg1"/>
                </a:solidFill>
              </a:rPr>
              <a:t>_________________________________________</a:t>
            </a:r>
          </a:p>
          <a:p>
            <a:r>
              <a:rPr lang="ru-RU" sz="1350" dirty="0">
                <a:solidFill>
                  <a:schemeClr val="bg1"/>
                </a:solidFill>
              </a:rPr>
              <a:t>_________________________________________/_____________/_______________</a:t>
            </a:r>
          </a:p>
          <a:p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(должность, ФИО)                                                       (подпись)                         (дата)</a:t>
            </a:r>
          </a:p>
          <a:p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992" y="2316828"/>
            <a:ext cx="67788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</a:rPr>
              <a:t>_________________________________________</a:t>
            </a:r>
          </a:p>
          <a:p>
            <a:r>
              <a:rPr lang="ru-RU" sz="1350" dirty="0">
                <a:solidFill>
                  <a:schemeClr val="bg1"/>
                </a:solidFill>
              </a:rPr>
              <a:t>_________________________________________</a:t>
            </a:r>
          </a:p>
          <a:p>
            <a:r>
              <a:rPr lang="ru-RU" sz="1350" dirty="0">
                <a:solidFill>
                  <a:schemeClr val="bg1"/>
                </a:solidFill>
              </a:rPr>
              <a:t>_________________________________________</a:t>
            </a:r>
          </a:p>
          <a:p>
            <a:r>
              <a:rPr lang="ru-RU" sz="1350" dirty="0">
                <a:solidFill>
                  <a:schemeClr val="bg1"/>
                </a:solidFill>
              </a:rPr>
              <a:t>_________________________________________/_____________/_______________</a:t>
            </a:r>
          </a:p>
          <a:p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(должность, ФИО)                                                       (подпись)                         (дата)</a:t>
            </a:r>
          </a:p>
          <a:p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992" y="3354320"/>
            <a:ext cx="67788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</a:rPr>
              <a:t>_________________________________________</a:t>
            </a:r>
          </a:p>
          <a:p>
            <a:r>
              <a:rPr lang="ru-RU" sz="1350" dirty="0">
                <a:solidFill>
                  <a:schemeClr val="bg1"/>
                </a:solidFill>
              </a:rPr>
              <a:t>_________________________________________</a:t>
            </a:r>
          </a:p>
          <a:p>
            <a:r>
              <a:rPr lang="ru-RU" sz="1350" dirty="0">
                <a:solidFill>
                  <a:schemeClr val="bg1"/>
                </a:solidFill>
              </a:rPr>
              <a:t>_________________________________________</a:t>
            </a:r>
          </a:p>
          <a:p>
            <a:r>
              <a:rPr lang="ru-RU" sz="1350" dirty="0">
                <a:solidFill>
                  <a:schemeClr val="bg1"/>
                </a:solidFill>
              </a:rPr>
              <a:t>_________________________________________/_____________/_______________</a:t>
            </a:r>
          </a:p>
          <a:p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(должность, ФИО)                                                       (подпись)                         (дата)</a:t>
            </a:r>
          </a:p>
          <a:p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992" y="4623898"/>
            <a:ext cx="67788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</a:rPr>
              <a:t>_________________________________________</a:t>
            </a:r>
          </a:p>
          <a:p>
            <a:r>
              <a:rPr lang="ru-RU" sz="1350" dirty="0">
                <a:solidFill>
                  <a:schemeClr val="bg1"/>
                </a:solidFill>
              </a:rPr>
              <a:t>_________________________________________</a:t>
            </a:r>
          </a:p>
          <a:p>
            <a:r>
              <a:rPr lang="ru-RU" sz="1350" dirty="0">
                <a:solidFill>
                  <a:schemeClr val="bg1"/>
                </a:solidFill>
              </a:rPr>
              <a:t>_________________________________________</a:t>
            </a:r>
          </a:p>
          <a:p>
            <a:r>
              <a:rPr lang="ru-RU" sz="1350" dirty="0">
                <a:solidFill>
                  <a:schemeClr val="bg1"/>
                </a:solidFill>
              </a:rPr>
              <a:t>_________________________________________/_____________/_______________</a:t>
            </a:r>
          </a:p>
          <a:p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(должность, ФИО)                                                       (подпись)                         (дата)</a:t>
            </a:r>
          </a:p>
          <a:p>
            <a:endParaRPr lang="ru-RU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980728"/>
            <a:ext cx="676875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проекта: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обеспечение жителей городского поселения Федоровский благоприятными условиями проживания; </a:t>
            </a:r>
            <a:b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создание максимальной комфортности среды обитания человека;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-ремонт тротуарных дорожек с устройством бордюрного камня;</a:t>
            </a:r>
            <a:b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-устройство карманов из асфальтобетонного покрытия для скамей и урн;</a:t>
            </a:r>
            <a:b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-приобретение и установка малых архитектурных форм (скамей и урн)</a:t>
            </a:r>
            <a:b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31640" y="548680"/>
            <a:ext cx="6696744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проекта – 4 147 500 руб.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525182"/>
              </p:ext>
            </p:extLst>
          </p:nvPr>
        </p:nvGraphicFramePr>
        <p:xfrm>
          <a:off x="611560" y="1417042"/>
          <a:ext cx="8001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25780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Ханты-Мансийского автономного округа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3 732 750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поселения Федоровский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414 750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63998"/>
              </p:ext>
            </p:extLst>
          </p:nvPr>
        </p:nvGraphicFramePr>
        <p:xfrm>
          <a:off x="609600" y="3429000"/>
          <a:ext cx="8001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3340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i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тротуарных дорожек с устройством асфальтобетонного покрытия и карманов для скамьи и урн 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4 023 500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установка малых</a:t>
                      </a:r>
                      <a:r>
                        <a:rPr lang="ru-RU" i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архитектурных форм (скамьи и урн)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124 000</a:t>
                      </a:r>
                      <a:endParaRPr lang="ru-RU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88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67744" y="548680"/>
            <a:ext cx="5472608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Технико-экономические показатели</a:t>
            </a:r>
            <a:endParaRPr lang="ru-RU" sz="2400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431391"/>
              </p:ext>
            </p:extLst>
          </p:nvPr>
        </p:nvGraphicFramePr>
        <p:xfrm>
          <a:off x="827584" y="1340768"/>
          <a:ext cx="7416824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4435152"/>
                <a:gridCol w="1008112"/>
                <a:gridCol w="1440160"/>
              </a:tblGrid>
              <a:tr h="62054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600" i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6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1826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ремонтируемой тротуарной дорожки с действующим асфальтобетонным покрытием</a:t>
                      </a:r>
                      <a:endParaRPr lang="ru-RU" sz="16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6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1320</a:t>
                      </a:r>
                      <a:endParaRPr lang="ru-RU" sz="16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7366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бортового камня</a:t>
                      </a:r>
                      <a:endParaRPr lang="ru-RU" sz="16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6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1316</a:t>
                      </a:r>
                      <a:endParaRPr lang="ru-RU" sz="16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054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карманом из асфальтобетонного</a:t>
                      </a:r>
                      <a:r>
                        <a:rPr lang="ru-RU" sz="1600" i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покрытия для скамей и урн</a:t>
                      </a:r>
                      <a:endParaRPr lang="ru-RU" sz="16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6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7584" y="436510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работы по ремонту и устройству тротуарных дорожек будут выполнены в соответствии с действующим законодательством для маломобильных групп населения, а также строительными нормами и правилами.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7472" y="54868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благоустраиваемой общественной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в структуре квартальной застройки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47" y="1628800"/>
            <a:ext cx="6874474" cy="44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96752"/>
            <a:ext cx="7560840" cy="52317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33265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благоустраиваемой общественной территории в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 Федоровский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33265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текущего состояния общественной территории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128792" cy="5346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ХОВ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48464" cy="40324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7380" y="36953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территория после выполнения мероприятий по благоустройству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268" y="1412777"/>
            <a:ext cx="8497204" cy="39427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476672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территория после выполнения мероприятий по благоустройству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133</TotalTime>
  <Words>288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Хохяин</dc:creator>
  <cp:lastModifiedBy>Sergey</cp:lastModifiedBy>
  <cp:revision>16</cp:revision>
  <dcterms:created xsi:type="dcterms:W3CDTF">2018-02-04T10:33:07Z</dcterms:created>
  <dcterms:modified xsi:type="dcterms:W3CDTF">2018-06-27T11:14:51Z</dcterms:modified>
</cp:coreProperties>
</file>