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658" y="5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4000"/>
            <a:ext cx="9144000" cy="1170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31000" y="1314000"/>
            <a:ext cx="9144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134000"/>
            <a:ext cx="12192000" cy="6096000"/>
          </a:xfrm>
          <a:prstGeom prst="rect">
            <a:avLst/>
          </a:prstGeom>
        </p:spPr>
      </p:pic>
      <p:sp>
        <p:nvSpPr>
          <p:cNvPr id="9" name="Круг: прозрачная заливка 8"/>
          <p:cNvSpPr/>
          <p:nvPr userDrawn="1"/>
        </p:nvSpPr>
        <p:spPr bwMode="auto">
          <a:xfrm>
            <a:off x="11384558" y="518291"/>
            <a:ext cx="540000" cy="540000"/>
          </a:xfrm>
          <a:prstGeom prst="donut">
            <a:avLst>
              <a:gd name="adj" fmla="val 577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1361000" y="4669047"/>
            <a:ext cx="396000" cy="588753"/>
          </a:xfrm>
          <a:prstGeom prst="rect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 userDrawn="1"/>
        </p:nvSpPr>
        <p:spPr bwMode="auto">
          <a:xfrm>
            <a:off x="11177372" y="1743935"/>
            <a:ext cx="747186" cy="644126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 userDrawn="1"/>
        </p:nvSpPr>
        <p:spPr bwMode="auto">
          <a:xfrm rot="19288278">
            <a:off x="592284" y="481232"/>
            <a:ext cx="464347" cy="400299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 rot="5400000">
            <a:off x="1107710" y="1731841"/>
            <a:ext cx="243867" cy="362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800526-881B-4EFB-A2B1-E2EC6E6736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E403C-4EB7-40BC-9395-955F62C492F5}" type="slidenum">
              <a:rPr lang="ru-RU"/>
              <a:t/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alphaModFix amt="15000"/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-306000"/>
            <a:ext cx="10668000" cy="8001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-159000" y="5544000"/>
            <a:ext cx="12351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523967" y="571480"/>
            <a:ext cx="9501222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Проект по социальной, культурной адаптации и интеграции иностранных граждан «Проактивный новый </a:t>
            </a:r>
            <a:r>
              <a:rPr lang="ru-RU" sz="3600">
                <a:latin typeface="Times New Roman"/>
                <a:cs typeface="Times New Roman"/>
              </a:rPr>
              <a:t>югорчанин</a:t>
            </a:r>
            <a:r>
              <a:rPr lang="ru-RU" sz="3600">
                <a:latin typeface="Times New Roman"/>
                <a:cs typeface="Times New Roman"/>
              </a:rPr>
              <a:t>».</a:t>
            </a:r>
            <a:endParaRPr lang="ru-RU" sz="36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153174" name="Picture 2" descr="C:\Users\1\Desktop\ЛУЧШИЙ ГОС СЛУЖАЩИЙ\смай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79976" y="1412776"/>
            <a:ext cx="6192688" cy="3273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1772816"/>
            <a:ext cx="11018439" cy="36724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marL="0" marR="0" indent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Qanday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qilib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joyga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imkon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qadar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tez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samarali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moslashish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mumkin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?</a:t>
            </a:r>
            <a:br>
              <a:rPr lang="ru-RU" sz="2800">
                <a:solidFill>
                  <a:schemeClr val="tx1"/>
                </a:solidFill>
                <a:latin typeface="Calibri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Qanday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qilib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foydali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kerakli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shahs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bo'lish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mumkin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?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Qanday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qilib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'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stlar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topish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'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siqlardan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qutulish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mumkin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?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800">
                <a:solidFill>
                  <a:schemeClr val="tx1"/>
                </a:solidFill>
                <a:latin typeface="Calibri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Bo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'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vaqtingizni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qiziqarli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foyda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bilan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qanday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'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tkazish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kerak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?</a:t>
            </a:r>
            <a:b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</a:br>
            <a:endParaRPr lang="ru-RU" sz="280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83543" y="126899"/>
            <a:ext cx="10200072" cy="825600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Siz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men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Rossiyada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yashaymiz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ishlaymiz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turli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imtiyozlarni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olamiz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!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200">
                <a:solidFill>
                  <a:schemeClr val="tx1"/>
                </a:solidFill>
                <a:latin typeface="Calibri"/>
                <a:cs typeface="Times New Roman"/>
              </a:rPr>
            </a:b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Har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qanday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joyda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uyda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MUHIM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</a:t>
            </a:r>
            <a:endParaRPr sz="240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15679" y="1057102"/>
            <a:ext cx="7922296" cy="1189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O'zingizning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eng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yaxshi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tomonlaringizni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ko'rsating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odamlarga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yordam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bering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o'zingiz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yashayotgan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ishlayotgan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shahringiz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mintaqangiz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hayotida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215679" y="2846206"/>
            <a:ext cx="6586425" cy="45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ishtirok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eting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bo'sh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vaqtni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to'g'ri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foydali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o'tkazish</a:t>
            </a: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15679" y="4072259"/>
            <a:ext cx="7468682" cy="82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jamiyatga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moslashish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uchun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mavjud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imkoniyatlardan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foydalanish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215679" y="5572116"/>
            <a:ext cx="6610095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mahalliy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aholi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bilan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umumiy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til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topish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lozim</a:t>
            </a:r>
            <a:r>
              <a:rPr lang="en-US" sz="1000">
                <a:solidFill>
                  <a:srgbClr val="000000"/>
                </a:solidFill>
                <a:latin typeface="Roboto"/>
              </a:rPr>
              <a:t> 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86393" y="1009232"/>
            <a:ext cx="1728192" cy="128581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951647" y="2415605"/>
            <a:ext cx="1758701" cy="128581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6393" y="3844851"/>
            <a:ext cx="1728191" cy="128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1647" y="5164528"/>
            <a:ext cx="1758701" cy="128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368" y="476672"/>
            <a:ext cx="11449272" cy="132556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Siz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men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Ugrada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yashaymiz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!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Rossiyada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ham,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O‘zbekistonda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ham,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Tojikistonda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ham,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Qirg‘izistonda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ham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yashovchi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xalqlar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azaldan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bir-biriga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yordam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berib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manfaatlar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mushtarak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bo‘lib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kelgan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Yangi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mamlakatga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jo'nab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tarixiy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vataningizni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tark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etayotganda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siz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ijtimoiy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foydali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faoliyat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bilan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shug'ullanib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sport,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ko'ngillilik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ijodiy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hunarmandchilik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oilaviy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moslashuv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boshqa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birlashmalar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faoliyatida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qatnashib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to'liq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hayot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kechirishingiz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mumkin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sz="22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7608" y="2060848"/>
            <a:ext cx="7056784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838985" y="878108"/>
            <a:ext cx="10905612" cy="353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Bugun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siz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o'zingizning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eng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yaxshi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tomonlaringizni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ko'rsatish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aholi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punktingizdagi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jamoat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ko'ngillilar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va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dam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olish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uyushmalari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faoliyati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orqali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yangi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joyga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moslashish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jarayoniga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sho'ng'ish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imkoniyatiga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egasiz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.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endParaRPr lang="ru-RU" sz="2600" b="0" i="0" u="none" strike="noStrike" cap="none" spc="0">
              <a:solidFill/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600" b="0" i="0" u="none" strike="noStrike" cap="none" spc="0">
              <a:solidFill/>
              <a:latin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600" b="0" i="0" u="none" strike="noStrike" cap="none" spc="0">
              <a:solidFill/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Bu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erda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siz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foydali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bo'lishingiz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Rossiyaning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lingvistik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va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madaniy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muhitiga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sho'ng'ishingiz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va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bo'sh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vaqt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topishingiz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mumkin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bo'lgan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shahar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aholi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punkti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tashkilotlari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:</a:t>
            </a:r>
            <a:endParaRPr sz="2600" b="0" i="0" u="none" strike="noStrike" cap="none" spc="0">
              <a:solidFill/>
              <a:latin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0" i="0" u="none" strike="noStrike" cap="none" spc="0">
              <a:ln>
                <a:noFill/>
              </a:ln>
              <a:solidFill/>
              <a:latin typeface="Calibri"/>
              <a:cs typeface="Calibri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738810" y="5286388"/>
            <a:ext cx="928694" cy="12144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3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Men foydali bo'lishim, bo'sh vaqtimni o'tkazishim va mahalliy muhitga qo'shilishim mumkin bo'lgan joylar ro'yxati:</a:t>
            </a:r>
            <a:endParaRPr sz="3000" b="1">
              <a:latin typeface="Calibri"/>
              <a:cs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07367" y="5792947"/>
            <a:ext cx="11234327" cy="70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  <a:ea typeface="Times New Roman"/>
                <a:cs typeface="Times New Roman"/>
              </a:rPr>
              <a:t>Foydali faoliyat va bo'sh vaqt orqali rivojlanish</a:t>
            </a:r>
            <a:endParaRPr lang="ru-RU" sz="4000" b="1" i="0" u="none" strike="noStrike" cap="none" spc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Рустам Шихалиев</dc:creator>
  <cp:keywords/>
  <dc:description/>
  <dc:identifier/>
  <dc:language/>
  <cp:lastModifiedBy/>
  <cp:revision>3</cp:revision>
  <dcterms:created xsi:type="dcterms:W3CDTF">2024-08-12T17:44:50Z</dcterms:created>
  <dcterms:modified xsi:type="dcterms:W3CDTF">2024-08-15T08:44:48Z</dcterms:modified>
  <cp:category/>
  <cp:contentStatus/>
  <cp:version/>
</cp:coreProperties>
</file>