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1" d="100"/>
          <a:sy n="81" d="100"/>
        </p:scale>
        <p:origin x="658" y="4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54000"/>
            <a:ext cx="9144000" cy="1170000"/>
          </a:xfrm>
        </p:spPr>
        <p:txBody>
          <a:bodyPr anchor="b"/>
          <a:lstStyle>
            <a:lvl1pPr algn="ctr">
              <a:defRPr sz="6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731000" y="1314000"/>
            <a:ext cx="9144000" cy="99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134000"/>
            <a:ext cx="12192000" cy="6096000"/>
          </a:xfrm>
          <a:prstGeom prst="rect">
            <a:avLst/>
          </a:prstGeom>
        </p:spPr>
      </p:pic>
      <p:sp>
        <p:nvSpPr>
          <p:cNvPr id="9" name="Круг: прозрачная заливка 8"/>
          <p:cNvSpPr/>
          <p:nvPr userDrawn="1"/>
        </p:nvSpPr>
        <p:spPr bwMode="auto">
          <a:xfrm>
            <a:off x="11384558" y="518291"/>
            <a:ext cx="540000" cy="540000"/>
          </a:xfrm>
          <a:prstGeom prst="donut">
            <a:avLst>
              <a:gd name="adj" fmla="val 577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11361000" y="4669047"/>
            <a:ext cx="396000" cy="588753"/>
          </a:xfrm>
          <a:prstGeom prst="rect">
            <a:avLst/>
          </a:prstGeom>
          <a:noFill/>
          <a:ln w="60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 userDrawn="1"/>
        </p:nvSpPr>
        <p:spPr bwMode="auto">
          <a:xfrm>
            <a:off x="11177372" y="1743935"/>
            <a:ext cx="747186" cy="644126"/>
          </a:xfrm>
          <a:prstGeom prst="triangle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 userDrawn="1"/>
        </p:nvSpPr>
        <p:spPr bwMode="auto">
          <a:xfrm rot="19288278">
            <a:off x="592284" y="481232"/>
            <a:ext cx="464347" cy="400299"/>
          </a:xfrm>
          <a:prstGeom prst="triangle">
            <a:avLst>
              <a:gd name="adj" fmla="val 5000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 bwMode="auto">
          <a:xfrm rot="5400000">
            <a:off x="1107710" y="1731841"/>
            <a:ext cx="243867" cy="36256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800526-881B-4EFB-A2B1-E2EC6E67364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E403C-4EB7-40BC-9395-955F62C492F5}" type="slidenum">
              <a:rPr lang="ru-RU"/>
              <a:t/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 bwMode="auto"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/>
            <p:cNvSpPr/>
            <p:nvPr userDrawn="1"/>
          </p:nvSpPr>
          <p:spPr bwMode="auto"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/>
            <p:cNvSpPr/>
            <p:nvPr userDrawn="1"/>
          </p:nvSpPr>
          <p:spPr bwMode="auto"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 bwMode="auto"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/>
            <p:cNvSpPr/>
            <p:nvPr userDrawn="1"/>
          </p:nvSpPr>
          <p:spPr bwMode="auto"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/>
            <p:cNvSpPr/>
            <p:nvPr userDrawn="1"/>
          </p:nvSpPr>
          <p:spPr bwMode="auto"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Заголовок и объект">
    <p:bg>
      <p:bgPr shadeToTitle="0">
        <a:blipFill>
          <a:blip r:embed="rId2">
            <a:alphaModFix amt="15000"/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 bwMode="auto"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 bwMode="auto"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/>
            <p:cNvSpPr/>
            <p:nvPr userDrawn="1"/>
          </p:nvSpPr>
          <p:spPr bwMode="auto"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/>
            <p:cNvSpPr/>
            <p:nvPr userDrawn="1"/>
          </p:nvSpPr>
          <p:spPr bwMode="auto"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 bwMode="auto"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/>
            <p:cNvSpPr/>
            <p:nvPr userDrawn="1"/>
          </p:nvSpPr>
          <p:spPr bwMode="auto"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/>
            <p:cNvSpPr/>
            <p:nvPr userDrawn="1"/>
          </p:nvSpPr>
          <p:spPr bwMode="auto"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-306000"/>
            <a:ext cx="10668000" cy="8001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 bwMode="auto">
          <a:xfrm>
            <a:off x="-159000" y="5544000"/>
            <a:ext cx="123510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1674000"/>
            <a:ext cx="12192000" cy="1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 bwMode="auto"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hyperlink" Target="https://presentation-creation.ru/" TargetMode="External"/><Relationship Id="rId1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  <p:pic>
        <p:nvPicPr>
          <p:cNvPr id="7" name="Рисунок 6">
            <a:hlinkClick r:id="rId17"/>
          </p:cNvPr>
          <p:cNvPicPr>
            <a:picLocks noChangeAspect="1"/>
          </p:cNvPicPr>
          <p:nvPr userDrawn="1"/>
        </p:nvPicPr>
        <p:blipFill>
          <a:blip r:embed="rId18"/>
          <a:stretch/>
        </p:blipFill>
        <p:spPr bwMode="auto"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 bwMode="auto">
          <a:xfrm>
            <a:off x="1523967" y="571480"/>
            <a:ext cx="9501222" cy="14287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>
                <a:latin typeface="Times New Roman"/>
                <a:cs typeface="Times New Roman"/>
              </a:rPr>
              <a:t>Проект по социальной, культурной адаптации и интеграции иностранных граждан «Проактивный новый югорчанин».</a:t>
            </a:r>
            <a:endParaRPr lang="ru-RU" sz="360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6153174" name="Picture 2" descr="C:\Users\1\Desktop\ЛУЧШИЙ ГОС СЛУЖАЩИЙ\смайл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879976" y="1412776"/>
            <a:ext cx="6192688" cy="32736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35360" y="1772816"/>
            <a:ext cx="11018439" cy="367240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Чӣ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гуна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шумо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метавонед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дар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ҷои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нав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ҳарчи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зудтар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ва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самаранок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мутобиқ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шавед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?</a:t>
            </a: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Чӣ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тавр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шумо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муфид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ва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зарурӣ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мешавед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?</a:t>
            </a: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Чӣ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тавр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шумо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дӯстони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нав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пайдо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мекунед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ва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аз </a:t>
            </a: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монеаҳо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халос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мешавед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?</a:t>
            </a: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Вақти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холии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худро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бо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шавқ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ва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манфиат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чӣ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гуна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бояд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гирифт</a:t>
            </a:r>
            <a: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  <a:t>?</a:t>
            </a:r>
            <a:br>
              <a:rPr lang="ru-RU" sz="2200">
                <a:solidFill>
                  <a:schemeClr val="tx1"/>
                </a:solidFill>
                <a:latin typeface="+mn-lt"/>
                <a:cs typeface="Times New Roman"/>
              </a:rPr>
            </a:br>
            <a:endParaRPr lang="ru-RU" sz="2800">
              <a:solidFill>
                <a:schemeClr val="tx1"/>
              </a:solidFill>
              <a:latin typeface="+mn-lt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83541" y="126899"/>
            <a:ext cx="11197739" cy="10353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 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Шумо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зиндагӣ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мекунем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мекунем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дар 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Русия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неъматҳои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гуногун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ба даст 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меорем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ДАР 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ҳама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гуна 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ҷои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БАРОИ худ, дар 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хонаи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</a:t>
            </a:r>
            <a:r>
              <a:rPr lang="ru-RU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МУҲИМ АСТ:   </a:t>
            </a:r>
            <a:endParaRPr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377529" y="1079689"/>
            <a:ext cx="8419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худро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аз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беҳтарин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ҷиҳат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нишон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диҳед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, ба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одамон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кӯмак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кунед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, дар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ҳаети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шаҳри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худ,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минтақае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,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ки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шумо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дар он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зиндагӣ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ва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кор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мекунед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, </a:t>
            </a:r>
            <a:endParaRPr lang="ru-RU" sz="3200" b="0" i="0" u="none" strike="noStrike" cap="none" spc="0">
              <a:ln>
                <a:noFill/>
              </a:ln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383315" y="2790090"/>
            <a:ext cx="841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иштирок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кунед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машғул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шудан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ба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истироҳати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дуруст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ва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солим 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3377529" y="4118375"/>
            <a:ext cx="8419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имкониятҳои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мавҷударо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барои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мутобиқшавӣ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дар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ҷомеаи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нав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истифода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3377529" y="5524971"/>
            <a:ext cx="819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баред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бо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аҳолии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маҳаллӣ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забони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умумӣ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пайдо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кунед</a:t>
            </a:r>
            <a:endParaRPr lang="ru-RU" sz="2400" b="0" i="0" u="none" strike="noStrike" cap="none" spc="0">
              <a:ln>
                <a:noFill/>
              </a:ln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62962" y="1036946"/>
            <a:ext cx="1728192" cy="1285817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1">
            <a:off x="947707" y="2476506"/>
            <a:ext cx="1758701" cy="1285817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42" y="3890965"/>
            <a:ext cx="1728191" cy="1285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42" y="5260698"/>
            <a:ext cx="1758701" cy="1284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35360" y="332656"/>
            <a:ext cx="11521280" cy="132556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Ману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Шумо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Дар Югра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зиндагӣ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мекунем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!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Одамоне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,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ки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ҳам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Дар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Русия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ва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Ҳам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Дар Узбекистон,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Тоҷикистон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,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Қирғизистон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зиндагӣ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мекунанд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,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ҳамеша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ба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ҳамдигар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кӯмак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мекарданд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ва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манфиатҳои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муштарак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 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доштанд</a:t>
            </a:r>
            <a:r>
              <a:rPr lang="ru-RU" sz="240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Calibri"/>
              </a:rPr>
              <a:t>!</a:t>
            </a:r>
            <a:endParaRPr lang="ru-RU" sz="4800">
              <a:solidFill>
                <a:schemeClr val="tx1"/>
              </a:solidFill>
              <a:latin typeface="+mn-lt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51923" y="1772816"/>
            <a:ext cx="7288154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695400" y="717853"/>
            <a:ext cx="108732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Бо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рафтан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ба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кишвари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нав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ва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тарки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ватани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таърихии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худ,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шумо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метавонед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ҳаети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пурраи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худро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идома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диҳед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бо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фаъолияти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ҷамъиятӣ-фоиданок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машғул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шуда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, дар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фаъолияти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иттиҳодияҳои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варзишӣ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,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ихтиерӣ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,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эҷодӣ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,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ҳунармандӣ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,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оилавӣ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,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мутобиқсозӣ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ва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дигар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иттиҳодияҳо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иштирок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кунед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Имрӯз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шумо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имконият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доред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,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ки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худро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аз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беҳтарин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ҷиҳат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нишон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диҳед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, ба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раванди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мутобиқшавӣ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дар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ҷои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нав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тавассути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фаъолиятҳои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иттиҳодияҳои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ҷамъиятӣ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,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ихтиериен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ва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фароғатии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шаҳраки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худ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ғарқ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шавед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6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6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Дар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назди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шумо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ташкилотҳои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шаҳр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,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шаҳракҳои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шумо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,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ки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дар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онҳо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шумо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метавонед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муфид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шавед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, ба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муҳити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забонӣ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ва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фарҳангии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Русия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ғарқ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шавед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,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истироҳат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пайдо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кунед</a:t>
            </a:r>
            <a:r>
              <a:rPr lang="ru-RU" sz="26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Times New Roman"/>
              </a:rPr>
              <a:t>:</a:t>
            </a:r>
            <a:endParaRPr/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5738810" y="5286388"/>
            <a:ext cx="928694" cy="121444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Рӯйхати ҷойҳое, ки ман метавонам муфид бошам, истироҳат кунам ва ба муҳити маҳаллӣ ҳамроҳ шавам: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407367" y="5792947"/>
            <a:ext cx="11235047" cy="701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000" i="0" u="none" strike="noStrike" cap="none" spc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Рушд тавассути фаъолияти муфид ва фароғат</a:t>
            </a:r>
            <a:endParaRPr sz="4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Р7-Офис/2024.2.1.466</Application>
  <DocSecurity>0</DocSecurity>
  <PresentationFormat>Широкоэкранный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Рустам Шихалиев</dc:creator>
  <cp:keywords/>
  <dc:description/>
  <dc:identifier/>
  <dc:language/>
  <cp:lastModifiedBy/>
  <cp:revision>2</cp:revision>
  <dcterms:created xsi:type="dcterms:W3CDTF">2024-08-12T17:47:07Z</dcterms:created>
  <dcterms:modified xsi:type="dcterms:W3CDTF">2024-08-15T08:48:03Z</dcterms:modified>
  <cp:category/>
  <cp:contentStatus/>
  <cp:version/>
</cp:coreProperties>
</file>