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1" d="100"/>
          <a:sy n="81" d="100"/>
        </p:scale>
        <p:origin x="658" y="53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54000"/>
            <a:ext cx="9144000" cy="1170000"/>
          </a:xfrm>
        </p:spPr>
        <p:txBody>
          <a:bodyPr anchor="b"/>
          <a:lstStyle>
            <a:lvl1pPr algn="ctr">
              <a:defRPr sz="6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731000" y="1314000"/>
            <a:ext cx="9144000" cy="99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134000"/>
            <a:ext cx="12192000" cy="6096000"/>
          </a:xfrm>
          <a:prstGeom prst="rect">
            <a:avLst/>
          </a:prstGeom>
        </p:spPr>
      </p:pic>
      <p:sp>
        <p:nvSpPr>
          <p:cNvPr id="9" name="Круг: прозрачная заливка 8"/>
          <p:cNvSpPr/>
          <p:nvPr userDrawn="1"/>
        </p:nvSpPr>
        <p:spPr bwMode="auto">
          <a:xfrm>
            <a:off x="11384558" y="518291"/>
            <a:ext cx="540000" cy="540000"/>
          </a:xfrm>
          <a:prstGeom prst="donut">
            <a:avLst>
              <a:gd name="adj" fmla="val 577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11361000" y="4669047"/>
            <a:ext cx="396000" cy="588753"/>
          </a:xfrm>
          <a:prstGeom prst="rect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 userDrawn="1"/>
        </p:nvSpPr>
        <p:spPr bwMode="auto">
          <a:xfrm>
            <a:off x="11177372" y="1743935"/>
            <a:ext cx="747186" cy="644126"/>
          </a:xfrm>
          <a:prstGeom prst="triangle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 userDrawn="1"/>
        </p:nvSpPr>
        <p:spPr bwMode="auto">
          <a:xfrm rot="19288278">
            <a:off x="592284" y="481232"/>
            <a:ext cx="464347" cy="400299"/>
          </a:xfrm>
          <a:prstGeom prst="triangle">
            <a:avLst>
              <a:gd name="adj" fmla="val 5000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 rot="5400000">
            <a:off x="1107710" y="1731841"/>
            <a:ext cx="243867" cy="36256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800526-881B-4EFB-A2B1-E2EC6E67364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E403C-4EB7-40BC-9395-955F62C492F5}" type="slidenum">
              <a:rPr lang="ru-RU"/>
              <a:t/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 bwMode="auto"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/>
            <p:cNvSpPr/>
            <p:nvPr userDrawn="1"/>
          </p:nvSpPr>
          <p:spPr bwMode="auto"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/>
            <p:cNvSpPr/>
            <p:nvPr userDrawn="1"/>
          </p:nvSpPr>
          <p:spPr bwMode="auto"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 bwMode="auto"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/>
            <p:cNvSpPr/>
            <p:nvPr userDrawn="1"/>
          </p:nvSpPr>
          <p:spPr bwMode="auto"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/>
            <p:cNvSpPr/>
            <p:nvPr userDrawn="1"/>
          </p:nvSpPr>
          <p:spPr bwMode="auto"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Заголовок и объект">
    <p:bg>
      <p:bgPr shadeToTitle="0">
        <a:blipFill>
          <a:blip r:embed="rId2">
            <a:alphaModFix amt="15000"/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 bwMode="auto"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 bwMode="auto"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/>
            <p:cNvSpPr/>
            <p:nvPr userDrawn="1"/>
          </p:nvSpPr>
          <p:spPr bwMode="auto"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/>
            <p:cNvSpPr/>
            <p:nvPr userDrawn="1"/>
          </p:nvSpPr>
          <p:spPr bwMode="auto"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 bwMode="auto"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/>
            <p:cNvSpPr/>
            <p:nvPr userDrawn="1"/>
          </p:nvSpPr>
          <p:spPr bwMode="auto"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/>
            <p:cNvSpPr/>
            <p:nvPr userDrawn="1"/>
          </p:nvSpPr>
          <p:spPr bwMode="auto"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-306000"/>
            <a:ext cx="10668000" cy="8001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-159000" y="5544000"/>
            <a:ext cx="12351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hyperlink" Target="https://presentation-creation.ru/" TargetMode="External"/><Relationship Id="rId1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7" name="Рисунок 6">
            <a:hlinkClick r:id="rId17"/>
          </p:cNvPr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 bwMode="auto">
          <a:xfrm>
            <a:off x="1523967" y="571480"/>
            <a:ext cx="9501222" cy="14287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Проект по социальной, культурной адаптации и интеграции иностранных граждан «Проактивный новый </a:t>
            </a:r>
            <a:r>
              <a:rPr lang="ru-RU" sz="3600">
                <a:latin typeface="Times New Roman"/>
                <a:cs typeface="Times New Roman"/>
              </a:rPr>
              <a:t>югорчанин</a:t>
            </a:r>
            <a:r>
              <a:rPr lang="ru-RU" sz="3600">
                <a:latin typeface="Times New Roman"/>
                <a:cs typeface="Times New Roman"/>
              </a:rPr>
              <a:t>».</a:t>
            </a:r>
            <a:endParaRPr lang="ru-RU" sz="360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6153174" name="Picture 2" descr="C:\Users\1\Desktop\ЛУЧШИЙ ГОС СЛУЖАЩИЙ\смайл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879976" y="1412776"/>
            <a:ext cx="6192688" cy="32736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35360" y="1772816"/>
            <a:ext cx="11018439" cy="367240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Как можно максимально быстро и эффективно адаптироваться в новом месте? </a:t>
            </a: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Как стать полезным и нужным? </a:t>
            </a: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Как найти новых друзей и избавиться от барьеров? </a:t>
            </a: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Как с интересом и пользой занять своё свободное время?</a:t>
            </a:r>
            <a:br>
              <a:rPr lang="ru-RU" sz="2200">
                <a:solidFill>
                  <a:schemeClr val="tx1"/>
                </a:solidFill>
                <a:latin typeface="+mn-lt"/>
                <a:cs typeface="Times New Roman"/>
              </a:rPr>
            </a:br>
            <a:endParaRPr lang="ru-RU" sz="2800">
              <a:solidFill>
                <a:schemeClr val="tx1"/>
              </a:solidFill>
              <a:latin typeface="+mn-l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83543" y="126899"/>
            <a:ext cx="10200072" cy="825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>
                <a:solidFill>
                  <a:schemeClr val="tx1"/>
                </a:solidFill>
                <a:latin typeface="+mn-lt"/>
                <a:cs typeface="Times New Roman"/>
              </a:rPr>
              <a:t>Мы с вами живем, работаем, получаем различные блага в России!</a:t>
            </a:r>
            <a:br>
              <a:rPr lang="ru-RU" sz="22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200">
                <a:solidFill>
                  <a:schemeClr val="tx1"/>
                </a:solidFill>
                <a:latin typeface="+mn-lt"/>
                <a:cs typeface="Times New Roman"/>
              </a:rPr>
              <a:t>В любом новом для себя месте, в новом доме ВАЖНО:  </a:t>
            </a:r>
            <a:endParaRPr sz="240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215680" y="1057103"/>
            <a:ext cx="8589933" cy="1189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проявлять себя с лучшей стороны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помогать людям, участвовать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в жизни своего города, региона в котором ты живешь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 работаешь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3215680" y="2846206"/>
            <a:ext cx="621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заниматься правильным и полезным досугом</a:t>
            </a:r>
            <a:endParaRPr lang="ru-RU" sz="26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215680" y="4072260"/>
            <a:ext cx="7439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использовать имеющиеся возможности для адаптации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в новом обществе</a:t>
            </a:r>
            <a:endParaRPr lang="ru-RU" sz="26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215680" y="5572117"/>
            <a:ext cx="6609015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найти общий язык с местным населением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86393" y="1009232"/>
            <a:ext cx="1728192" cy="128581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1">
            <a:off x="951647" y="2415605"/>
            <a:ext cx="1758701" cy="128581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86393" y="3844851"/>
            <a:ext cx="1728191" cy="1285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51647" y="5164528"/>
            <a:ext cx="1758701" cy="1284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7368" y="476672"/>
            <a:ext cx="11449272" cy="132556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cs typeface="Times New Roman"/>
              </a:rPr>
              <a:t>Мы с Вами живем в Югре! Люди, живущие как в России, так и в Узбекистане, Таджикистане, Кыргызстане всегда помогали друг другу и имели общие интересы. Уезжая в новую страну и покидая историческую родину, можно продолжать полноценную жизнь, занимаясь общественно-полезной деятельностью, участвуя в деятельности спортивных, волонтерских, творческих, ремесленных, семейных, адаптационных и иных объединений</a:t>
            </a:r>
            <a:endParaRPr lang="ru-RU" sz="400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67608" y="2060848"/>
            <a:ext cx="7056784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838986" y="878109"/>
            <a:ext cx="109020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cs typeface="Times New Roman"/>
              </a:rPr>
              <a:t>Сегодня у вас есть возможность проявить себя с лучшей стороны,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cs typeface="Times New Roman"/>
              </a:rPr>
              <a:t>погрузиться в процесс адаптации на новом месте через деятельность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cs typeface="Times New Roman"/>
              </a:rPr>
              <a:t>общественных, волонтерских и досуговых объединений вашего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cs typeface="Times New Roman"/>
              </a:rPr>
              <a:t>поселения.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600" b="0" i="0" u="none" strike="noStrike" cap="none" spc="0">
              <a:ln>
                <a:noFill/>
              </a:ln>
              <a:solidFill>
                <a:prstClr val="black"/>
              </a:solidFill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cs typeface="Times New Roman"/>
              </a:rPr>
              <a:t>Перед вами представлены организации вашего города, поселения, где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cs typeface="Times New Roman"/>
              </a:rPr>
              <a:t>можно стать полезным, погрузиться в языковую и культурную среду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cs typeface="Times New Roman"/>
              </a:rPr>
              <a:t>России, найти досуг:</a:t>
            </a:r>
            <a:endParaRPr/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5738810" y="5286388"/>
            <a:ext cx="928694" cy="121444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400">
                <a:solidFill>
                  <a:schemeClr val="tx1"/>
                </a:solidFill>
                <a:latin typeface="Times New Roman"/>
                <a:cs typeface="Times New Roman"/>
              </a:rPr>
              <a:t>Список мест, где я могу быть полезным, провести досуг и интегрироваться в местную среду: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407368" y="5792948"/>
            <a:ext cx="11233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000" b="1" i="0" u="none" strike="noStrike" cap="none" spc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  <a:cs typeface="Times New Roman"/>
              </a:rPr>
              <a:t>Развитие через полезную деятельность и досуг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Р7-Офис/2024.2.1.466</Application>
  <DocSecurity>0</DocSecurity>
  <PresentationFormat>Широкоэкранный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Рустам Шихалиев</dc:creator>
  <cp:keywords/>
  <dc:description/>
  <dc:identifier/>
  <dc:language/>
  <cp:lastModifiedBy/>
  <cp:revision>4</cp:revision>
  <dcterms:created xsi:type="dcterms:W3CDTF">2024-08-12T17:44:50Z</dcterms:created>
  <dcterms:modified xsi:type="dcterms:W3CDTF">2024-08-16T05:30:08Z</dcterms:modified>
  <cp:category/>
  <cp:contentStatus/>
  <cp:version/>
</cp:coreProperties>
</file>