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658" y="5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54000"/>
            <a:ext cx="9144000" cy="1170000"/>
          </a:xfrm>
        </p:spPr>
        <p:txBody>
          <a:bodyPr anchor="b"/>
          <a:lstStyle>
            <a:lvl1pPr algn="ctr">
              <a:defRPr sz="6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31000" y="1314000"/>
            <a:ext cx="9144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134000"/>
            <a:ext cx="12192000" cy="6096000"/>
          </a:xfrm>
          <a:prstGeom prst="rect">
            <a:avLst/>
          </a:prstGeom>
        </p:spPr>
      </p:pic>
      <p:sp>
        <p:nvSpPr>
          <p:cNvPr id="9" name="Круг: прозрачная заливка 8"/>
          <p:cNvSpPr/>
          <p:nvPr userDrawn="1"/>
        </p:nvSpPr>
        <p:spPr bwMode="auto">
          <a:xfrm>
            <a:off x="11384558" y="518291"/>
            <a:ext cx="540000" cy="540000"/>
          </a:xfrm>
          <a:prstGeom prst="donut">
            <a:avLst>
              <a:gd name="adj" fmla="val 577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1361000" y="4669047"/>
            <a:ext cx="396000" cy="588753"/>
          </a:xfrm>
          <a:prstGeom prst="rect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 userDrawn="1"/>
        </p:nvSpPr>
        <p:spPr bwMode="auto">
          <a:xfrm>
            <a:off x="11177372" y="1743935"/>
            <a:ext cx="747186" cy="644126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 userDrawn="1"/>
        </p:nvSpPr>
        <p:spPr bwMode="auto">
          <a:xfrm rot="19288278">
            <a:off x="592284" y="481232"/>
            <a:ext cx="464347" cy="400299"/>
          </a:xfrm>
          <a:prstGeom prst="triangle">
            <a:avLst>
              <a:gd name="adj" fmla="val 5000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 rot="5400000">
            <a:off x="1107710" y="1731841"/>
            <a:ext cx="243867" cy="362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800526-881B-4EFB-A2B1-E2EC6E6736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E403C-4EB7-40BC-9395-955F62C492F5}" type="slidenum">
              <a:rPr lang="ru-RU"/>
              <a:t/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bg>
      <p:bgPr shadeToTitle="0">
        <a:blipFill>
          <a:blip r:embed="rId2">
            <a:alphaModFix amt="15000"/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 bwMode="auto"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 bwMode="auto"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/>
            <p:cNvSpPr/>
            <p:nvPr userDrawn="1"/>
          </p:nvSpPr>
          <p:spPr bwMode="auto"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/>
            <p:cNvSpPr/>
            <p:nvPr userDrawn="1"/>
          </p:nvSpPr>
          <p:spPr bwMode="auto"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/>
          <p:cNvGrpSpPr/>
          <p:nvPr userDrawn="1"/>
        </p:nvGrpSpPr>
        <p:grpSpPr bwMode="auto"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/>
            <p:cNvSpPr/>
            <p:nvPr userDrawn="1"/>
          </p:nvSpPr>
          <p:spPr bwMode="auto"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/>
            <p:cNvSpPr/>
            <p:nvPr userDrawn="1"/>
          </p:nvSpPr>
          <p:spPr bwMode="auto"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-306000"/>
            <a:ext cx="10668000" cy="8001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 bwMode="auto">
          <a:xfrm>
            <a:off x="-159000" y="5544000"/>
            <a:ext cx="12351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hyperlink" Target="https://presentation-creation.ru/" TargetMode="Externa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FDDA-8105-4C46-A619-81FFD8FD5B0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1D690E-73FA-4E4F-B5EC-3D1B7AADBED6}" type="slidenum">
              <a:rPr lang="ru-RU"/>
              <a:t/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/>
          <a:stretch/>
        </p:blipFill>
        <p:spPr bwMode="auto">
          <a:xfrm>
            <a:off x="-1194000" y="367393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 bwMode="auto">
          <a:xfrm>
            <a:off x="1523967" y="571480"/>
            <a:ext cx="9501222" cy="14287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latin typeface="Times New Roman"/>
                <a:cs typeface="Times New Roman"/>
              </a:rPr>
              <a:t>Проект по социальной, культурной адаптации и интеграции иностранных граждан «Проактивный новый </a:t>
            </a:r>
            <a:r>
              <a:rPr lang="ru-RU" sz="3600">
                <a:latin typeface="Times New Roman"/>
                <a:cs typeface="Times New Roman"/>
              </a:rPr>
              <a:t>югорчанин</a:t>
            </a:r>
            <a:r>
              <a:rPr lang="ru-RU" sz="3600">
                <a:latin typeface="Times New Roman"/>
                <a:cs typeface="Times New Roman"/>
              </a:rPr>
              <a:t>».</a:t>
            </a:r>
            <a:endParaRPr lang="ru-RU" sz="36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153174" name="Picture 2" descr="C:\Users\1\Desktop\ЛУЧШИЙ ГОС СЛУЖАЩИЙ\смай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79976" y="1412776"/>
            <a:ext cx="6192688" cy="3273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59" y="1467645"/>
            <a:ext cx="11018439" cy="367240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marL="0" marR="0" indent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Кантип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жаңы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жерге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мүмкүн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болушунча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тез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натыйжалуу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көнүүгө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болот?</a:t>
            </a:r>
            <a:br>
              <a:rPr lang="ru-RU" sz="2800">
                <a:solidFill>
                  <a:schemeClr val="tx1"/>
                </a:solidFill>
                <a:latin typeface="Calibri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Кантип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пайдалуу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керектүү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болууга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болот?</a:t>
            </a:r>
            <a:r>
              <a:rPr lang="ru-RU" sz="25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Кантип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жаңы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досторду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таап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ар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кандай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тоскоолдуктардан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арылууга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болот?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800">
                <a:solidFill>
                  <a:schemeClr val="tx1"/>
                </a:solidFill>
                <a:latin typeface="+mn-lt"/>
                <a:cs typeface="Times New Roman"/>
              </a:rPr>
            </a:br>
            <a:b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Кантип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бош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убактыңызды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кызыктуу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пайдалуу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өткөрсө</a:t>
            </a:r>
            <a:r>
              <a:rPr lang="ru-RU" sz="23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болот?</a:t>
            </a:r>
            <a:br>
              <a:rPr lang="ru-RU" sz="2200">
                <a:solidFill>
                  <a:schemeClr val="tx1"/>
                </a:solidFill>
                <a:latin typeface="Calibri"/>
                <a:cs typeface="Times New Roman"/>
              </a:rPr>
            </a:br>
            <a:endParaRPr lang="ru-RU" sz="2800">
              <a:solidFill>
                <a:schemeClr val="tx1"/>
              </a:solidFill>
              <a:latin typeface="+mn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83542" y="183631"/>
            <a:ext cx="10200072" cy="825600"/>
          </a:xfrm>
        </p:spPr>
        <p:txBody>
          <a:bodyPr>
            <a:norm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Сиз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экөөбүз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Орусияда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жашап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иштеп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ар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кандай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жеңилдиктерди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алып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жатабыз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br>
              <a:rPr lang="ru-RU" sz="2200">
                <a:solidFill>
                  <a:schemeClr val="tx1"/>
                </a:solidFill>
                <a:latin typeface="Calibri"/>
                <a:cs typeface="Times New Roman"/>
              </a:rPr>
            </a:b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Каалаган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жаңы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жерде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жаңы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үйдө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МААНИЛҮҮ: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2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215679" y="1057600"/>
            <a:ext cx="8180829" cy="1189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өзүңдүн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жакшы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жактарыңды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көрсөт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адамдарга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жардам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бер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өзүң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жашаган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иштеген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шаарыңдын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аймагыңдын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жашоосуна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ар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дайым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катыша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билүү</a:t>
            </a:r>
            <a:r>
              <a:rPr sz="1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215679" y="2829733"/>
            <a:ext cx="4816139" cy="457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бош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убакытты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туура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пайдалуу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215679" y="4076098"/>
            <a:ext cx="6676179" cy="82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мүмкүнчүлүктөрдү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пайдалануу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,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жергиликтүү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калк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endParaRPr lang="ru-RU" sz="2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менен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жакындан</a:t>
            </a:r>
            <a:r>
              <a:rPr sz="1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215679" y="5572116"/>
            <a:ext cx="6610454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тил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табышуу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болуп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саналат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эмеспи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86393" y="1009232"/>
            <a:ext cx="1728192" cy="128581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951647" y="2415605"/>
            <a:ext cx="1758701" cy="128581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86393" y="3844851"/>
            <a:ext cx="1728191" cy="1285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51647" y="5164528"/>
            <a:ext cx="1758701" cy="1284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368" y="476672"/>
            <a:ext cx="11449272" cy="132556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Сен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экөөбүз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Юграда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жашайбыз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!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Орусияда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да,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Өзбекстанда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да,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Тажикстанда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да,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Кыргызстанда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да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жашаган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элдер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ар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дайым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бири-бирине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жардам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берип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кызыкчылыктары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жалпы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болуп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келген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Жаңы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өлкөгө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кетип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тарыхый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мекениңди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таштап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кеткенде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коомдук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пайдалуу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иштер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менен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алектенип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спорттук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волонтердук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чыгармачылык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кол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өнөрчүлүк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үй-бүлөлүк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адаптация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жана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башка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бирикмелердин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иш-чараларына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катышуу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менен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толук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кандуу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жашоону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уланта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аласың</a:t>
            </a:r>
            <a:r>
              <a:rPr lang="ru-RU" sz="22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endParaRPr lang="ru-RU" sz="4000">
              <a:solidFill>
                <a:schemeClr val="tx1"/>
              </a:solidFill>
              <a:latin typeface="+mn-lt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7608" y="2060848"/>
            <a:ext cx="7056784" cy="4392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838985" y="878108"/>
            <a:ext cx="10906692" cy="326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Бүгүн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сизде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өзүңүздүн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эң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жакшы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жактарыңызды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көрсөтүүгө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конушуңуздагы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коомдук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волонтердук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жана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эс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алуу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бирикмелеринин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ишмердүүлүгү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аркылуу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жаңы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жерге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ыңгайлашуу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процессине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сүңгүүгө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мүмкүнчүлүк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бар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.</a:t>
            </a:r>
            <a:endParaRPr lang="ru-RU" sz="2600" b="0" i="0" u="none" strike="noStrike" cap="none" spc="0">
              <a:solidFill/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600" b="0" i="0" u="none" strike="noStrike" cap="none" spc="0">
              <a:solidFill/>
              <a:latin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600" b="0" i="0" u="none" strike="noStrike" cap="none" spc="0">
              <a:solidFill/>
              <a:latin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Бул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жерде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сизге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пайдалуу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боло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турган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Россиянын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лингвистикалык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жана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маданий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чөйрөсүнө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аралашып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, эс ала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турган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шаарыңыздагы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уюмдар</a:t>
            </a:r>
            <a:r>
              <a:rPr lang="ru-RU" sz="2600" b="0" i="0" u="none" strike="noStrike" cap="none" spc="0">
                <a:solidFill/>
                <a:latin typeface="Calibri"/>
                <a:ea typeface="Calibri"/>
                <a:cs typeface="Calibri"/>
              </a:rPr>
              <a:t> бар:</a:t>
            </a:r>
            <a:endParaRPr lang="ru-RU" sz="2600" b="0" i="0" u="none" strike="noStrike" cap="none" spc="0">
              <a:ln>
                <a:noFill/>
              </a:ln>
              <a:solidFill/>
              <a:latin typeface="Calibri"/>
              <a:cs typeface="Calibri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738810" y="5286388"/>
            <a:ext cx="928694" cy="121444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Бардык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суроолор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боюнча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кайрылсаңыз</a:t>
            </a:r>
            <a:r>
              <a:rPr lang="ru-RU" sz="3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болот:</a:t>
            </a:r>
            <a:endParaRPr lang="ru-RU" sz="34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407367" y="5792947"/>
            <a:ext cx="11235047" cy="640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i="0" u="none" strike="noStrike" cap="none" spc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/>
                <a:ea typeface="Times New Roman"/>
                <a:cs typeface="Times New Roman"/>
              </a:rPr>
              <a:t>Пайдалуу иш-чаралар жана эс алуу аркылуу өнүгүү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Рустам Шихалиев</dc:creator>
  <cp:keywords/>
  <dc:description/>
  <dc:identifier/>
  <dc:language/>
  <cp:lastModifiedBy/>
  <cp:revision>3</cp:revision>
  <dcterms:created xsi:type="dcterms:W3CDTF">2024-08-12T17:44:50Z</dcterms:created>
  <dcterms:modified xsi:type="dcterms:W3CDTF">2024-08-15T09:05:36Z</dcterms:modified>
  <cp:category/>
  <cp:contentStatus/>
  <cp:version/>
</cp:coreProperties>
</file>